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22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679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94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53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687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4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990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71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451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AA6-A59F-4ED1-9A21-B5D1B84A1EB3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2E45-284D-4791-9716-12C7612E0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愛相繫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 Mối Dây Kết Thân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靜中流淚難堪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 lòng chia xẻ lụy sầu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367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凡當離別之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徒不用過傷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 ta phải từ giã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đây, tuy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thương thật khó khuây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93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身雖遠離心仍相合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 hằng tâm giao trước Giê-xu mãi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588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將來共住天鄉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 vọng tương ngộ một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在天永無勞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孽永無存留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thay mối dây kết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thân, kết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hiệp ta bằng ái 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5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776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愛心全備交情增高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 hồi tương giao bởi tình yêu thánh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5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21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永享快樂無休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 nào trên miền thiên thành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5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7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哉愛主聖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此以愛相繫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 mối dây kết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thân, </a:t>
            </a:r>
            <a:r>
              <a:rPr lang="vi-VN" sz="41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</a:t>
            </a:r>
            <a:r>
              <a:rPr lang="vi-VN" sz="41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ết </a:t>
            </a:r>
            <a:r>
              <a:rPr lang="vi-VN" sz="41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hiệp ta bằng ái ân</a:t>
            </a:r>
            <a:endParaRPr lang="en-US" sz="41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7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在世和睦同心合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 hồi tương giao bởi tình yêu thánh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24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如天上無異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 nào trên miền thiên thành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197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在父寶座之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互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相同心祈求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 ta trước ngôi Chúa </a:t>
            </a: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Cha, một </a:t>
            </a: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kêu cầu thiết tha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38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一樣盼望一樣懼怕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 vọng, hay mục đích, cả kinh khủng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94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一樣安慰憂愁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Lẫn sầu tư đều chung cùng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93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彼此共耐辛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此同心負擔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Sớm hôm gánh nặng có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nhau,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 xoa nỗi đớn đau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23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兄弟受難我心如刺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nguyền tương liên trên đời vân cẩu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85424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351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2023-01-20T17:30:36Z</dcterms:created>
  <dcterms:modified xsi:type="dcterms:W3CDTF">2023-01-20T17:31:15Z</dcterms:modified>
</cp:coreProperties>
</file>