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1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705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00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3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56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5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02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4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970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8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3620-0EF9-431F-AFEA-5D24723690A5}" type="datetimeFigureOut">
              <a:rPr lang="vi-VN" smtClean="0"/>
              <a:t>24/12/2022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9A68-0C54-4AB4-AB2D-42F95DADE4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14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天使歌唱在高天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 Thiên Binh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5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何大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mau mau đến Bết-lê-hem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快樂歌聲不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quỳ tôn thánh vương ra 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4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有何喜訊感心弦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cô thôn sứ thánh hân hoan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齊發歌聲美難言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mừng đêm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ta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 phàm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1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9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2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請君同往伯利恒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 trong nơi máng cỏ khiêm ti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2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天使所唱聖嬰生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Trời lâm thế cách nhu mì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天使歌唱在高天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 không trung tiếng hát thiên binh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/ 3 </a:t>
            </a:r>
            <a:r>
              <a:rPr lang="en-US" sz="3600" b="1" dirty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2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前來跪拜同聲唱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lên Giô-sép với Ma-ri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1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基督救主新生王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cùng tôi chúc tôn danh Ngài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5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0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美妙歌聲遍平原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 đềm ngân suốt trong đêm trường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3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四周山嶺发回聲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Non xanh kia đáp tiếng hoan ca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響應天使歡樂音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 niềm vui khắp nơi xa ngàn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6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vinh quang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3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Ô, vút cao trên trời mây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(x3)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vời vợi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歸於至高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danh Thiên Chúa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406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天使歌唱在高天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天使歌唱在高天</dc:title>
  <dc:creator>Windows User</dc:creator>
  <cp:lastModifiedBy>Windows User</cp:lastModifiedBy>
  <cp:revision>3</cp:revision>
  <dcterms:created xsi:type="dcterms:W3CDTF">2022-12-24T10:45:58Z</dcterms:created>
  <dcterms:modified xsi:type="dcterms:W3CDTF">2022-12-24T16:35:44Z</dcterms:modified>
</cp:coreProperties>
</file>