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729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6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6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73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1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395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3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442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1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1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06DF-BB90-4AD0-AB8C-8B1212F9735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E71E-DBAA-4E55-B72D-C614F77756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1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血能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3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</a:t>
            </a:r>
            <a:r>
              <a:rPr lang="vi-VN" altLang="zh-TW" sz="5333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183</a:t>
            </a:r>
            <a:r>
              <a:rPr lang="vi-VN" altLang="zh-TW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Quyền trong Huyết Jê – sus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7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你願從驕傲私慾釋放麼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 mong ly khai kiêu căng lẫn cả ác dục?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在主寶血內  真有能力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trong dòng huyết, quyền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1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你願在主血泉內洗淨麼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linh nguyên Gô-gô-tha rửa hết uế tục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耶穌寶血內有能力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mầu nhiệm bấy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3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0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在羔羊  寶血內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Chiên Con Thánh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năng do huyết báu Chiên Con lành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9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你願潔淨比較雪還白麼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 linh ai kia mong cho trắng quá tuyết không?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5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在主寶血內  真有能力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trong dòng huyết, quyền huyết 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願從你的罪擔釋放麼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linh ai kia 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 mong thoát gánh ác căn?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你願在生命泉洗淨罪麼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sông linh kia bao ô điểm rửa trắng trong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4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耶穌寶血內有能力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mầu nhiệm bấy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7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9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在羔羊  寶血內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Chiên Con Thánh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4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72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năng do huyết báu Chiên Con lành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82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你願為主你君王做工麼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mong dâng công cho Vua Thánh Jê-sus ư?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64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在主寶血內  真有能力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trong dòng huyết, quyền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2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你願日日唱得勝凱歌麼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 ưa luôn luôn ca cung chúc Cứu Chúa ư?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0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耶穌寶血內有能力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mầu nhiệm bấy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在主寶貴血</a:t>
            </a:r>
            <a:r>
              <a:rPr lang="en-US" altLang="zh-CN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真有能力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trong dòng huyết, quyền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4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6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在羔羊  寶血內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Chiên Con Thánh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1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91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năng do huyết báu Chiên Con lành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3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你願得勝一切惡性情麼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 kia đang mong linh năng thắng quỉ dữ chăng?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7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耶穌寶血內有能力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 quyền mầu nhiệm bấy huyết Jê-sus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</a:t>
            </a:r>
            <a:r>
              <a:rPr lang="en-US" sz="3600" b="1" dirty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1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在羔羊  寶血內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Chiên Con Thánh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真有能  能  奇哉大權能</a:t>
            </a:r>
            <a:endParaRPr lang="en-US" altLang="zh-CN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trong huyết, huyết, huyết linh năng vẹn toàn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顯明在羔羊寶血內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 năng do huyết báu Chiên Con lành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370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418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Theme1</vt:lpstr>
      <vt:lpstr>宣 37 寶血能力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37 寶血能力</dc:title>
  <dc:creator>Windows User</dc:creator>
  <cp:lastModifiedBy>Windows User</cp:lastModifiedBy>
  <cp:revision>6</cp:revision>
  <dcterms:created xsi:type="dcterms:W3CDTF">2023-04-05T19:18:01Z</dcterms:created>
  <dcterms:modified xsi:type="dcterms:W3CDTF">2023-04-05T19:30:02Z</dcterms:modified>
</cp:coreProperties>
</file>