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847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918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060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35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695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121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62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8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234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041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1D9E-9EE4-4677-A138-19464299E72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42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1D9E-9EE4-4677-A138-19464299E72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EB25-EB8F-4626-9A25-70823CE732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0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503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安夜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0" y="3079924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軟正黑體" pitchFamily="34" charset="-120"/>
              </a:rPr>
              <a:t>Đêm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軟正黑體" pitchFamily="34" charset="-120"/>
              </a:rPr>
              <a:t>yên lặng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995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忽然看見了天上光華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quang thánh ở nơi thiên quốc soi loà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聽見天軍唱哈利路亞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 Thiên sứ hát vang Ha-Lê-lu-gia!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9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救主今夜降生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 Chúa giáng lâm trần thế!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7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救主今夜降生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 kỳ Thánh Vương nghi vệ!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6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 lặng! Đêm thánh nầy!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0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神子愛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光皎潔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 Chúa Con yêu thương đầy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7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救贖宏恩的黎明來到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Dung quang Chúa chiếu ra ân điển thiên đàng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3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聖容發出來榮光普照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 tia thái dương khi tưng sáng huy hoàng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耶穌我主降生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 - xu giáng lâm trần thế!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8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耶穌我主降生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 kỳ Thánh Vương nghi vệ!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6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 lặng! Đêm thánh nầy!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1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萬暗中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光華射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Vắng vẻ thay! Sáng láng thay!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照著聖母也照著聖嬰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Chung quang chốn Ma-ri đang ngắm con mình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1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多少慈祥也多少天真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Trai thánh rất tươi vui, rất an bình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8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靜享天賜安眠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Đương ngơi dưới khung trời vắng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0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靜享天賜安眠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 đềm giữa đêm yên lặng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9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 lặng! Đêm thánh nầy!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7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1969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牧羊人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在曠野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692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Bỗng kẻ chăn hoảng hốt thay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273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359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Theme1</vt:lpstr>
      <vt:lpstr>平安夜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</dc:title>
  <dc:creator>Windows User</dc:creator>
  <cp:lastModifiedBy>Windows User</cp:lastModifiedBy>
  <cp:revision>8</cp:revision>
  <dcterms:created xsi:type="dcterms:W3CDTF">2020-12-17T17:18:06Z</dcterms:created>
  <dcterms:modified xsi:type="dcterms:W3CDTF">2022-12-19T19:11:31Z</dcterms:modified>
</cp:coreProperties>
</file>