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DD8-DD77-4E82-9F2D-7626714E92B2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B8E6-52DD-4BE7-AE9D-FFCA20319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353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DD8-DD77-4E82-9F2D-7626714E92B2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B8E6-52DD-4BE7-AE9D-FFCA20319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699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DD8-DD77-4E82-9F2D-7626714E92B2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B8E6-52DD-4BE7-AE9D-FFCA20319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600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DD8-DD77-4E82-9F2D-7626714E92B2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B8E6-52DD-4BE7-AE9D-FFCA20319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194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DD8-DD77-4E82-9F2D-7626714E92B2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B8E6-52DD-4BE7-AE9D-FFCA20319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995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DD8-DD77-4E82-9F2D-7626714E92B2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B8E6-52DD-4BE7-AE9D-FFCA20319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56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DD8-DD77-4E82-9F2D-7626714E92B2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B8E6-52DD-4BE7-AE9D-FFCA20319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0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DD8-DD77-4E82-9F2D-7626714E92B2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B8E6-52DD-4BE7-AE9D-FFCA20319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702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DD8-DD77-4E82-9F2D-7626714E92B2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B8E6-52DD-4BE7-AE9D-FFCA20319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798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DD8-DD77-4E82-9F2D-7626714E92B2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B8E6-52DD-4BE7-AE9D-FFCA20319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613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6DD8-DD77-4E82-9F2D-7626714E92B2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B8E6-52DD-4BE7-AE9D-FFCA20319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23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B6DD8-DD77-4E82-9F2D-7626714E92B2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B8E6-52DD-4BE7-AE9D-FFCA203190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987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心春節頌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Bài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Xuân yêu thương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1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親友歡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聚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祝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賀聲永伴隨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 bè sum vầy lời chúc mãi ở cùng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0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主愛長伴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隨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願主恩主愛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 </a:t>
            </a:r>
            <a:r>
              <a:rPr lang="vi-VN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 của Chúa mãi ở cùng! </a:t>
            </a:r>
            <a:endParaRPr lang="vi-VN" sz="3200" b="1" dirty="0" smtClean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vi-VN" sz="32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</a:t>
            </a:r>
            <a:r>
              <a:rPr lang="vi-VN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tình yêu và ân điển của Chúa</a:t>
            </a:r>
            <a:endParaRPr lang="en-US" sz="32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91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數算復記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取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心凝聚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đến và ghi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nhớ,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 yêu thương kết tụ lại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61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凝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聚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共怨沖洗去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Kết tụ lại, buồn và giận đều tan biến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3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大家用心編寫 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的樂句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 nhau viết ra lời ca của tình yêu thương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8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盡心傾出每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份愛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 lòng tuôn đổ sự yêu thương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7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新春佳節裡為 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添歡趣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Xuân đến bên bạn thêm niềm vui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心譜出愛的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樂句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Dùng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 viết ra lời ca của tình yêu thương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將歌聲 </a:t>
            </a:r>
            <a:r>
              <a:rPr lang="vi-VN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vi-VN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慶新歲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dùng giọng hát thay lời mừng tuổi mới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家家滿樂趣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Nhà nhà đầy ắp tiếng cười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7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溫馨暖意洋 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共歡對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Ấm áp tràn đầy cùng hân hoan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0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身心康健 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安共喜樂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 thân khoẻ mạnh bình an cùng vui vẻ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春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裡伴你添一歲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Xuân đến bên bạn thêm một tuổi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47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感銘神 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恩永伴隨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 tạ và luôn khắc ghi ơn 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9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一天 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為你添生趣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mỗi ngày bạn thêm niềm vui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833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279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2023-01-31T17:17:01Z</dcterms:created>
  <dcterms:modified xsi:type="dcterms:W3CDTF">2023-01-31T17:17:50Z</dcterms:modified>
</cp:coreProperties>
</file>