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501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21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779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50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164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93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57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169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688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004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E370-1F60-4349-8241-6663164F08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CE64-E8D4-4E3B-AD8F-8A74840C2B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07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要唱快樂頌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ngày Chúa sinh ra đời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9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捨身愛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  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將真愛贈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ngày chúa sinh ra 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đời, nào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nắm tay tươi cười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85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耶穌甘替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  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寫死與生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 bình đến cho muôn 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người, cùng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 tiếng ca mừng vui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24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神加添世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  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安加喜樂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ngày giáng sinh an 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hoà, mừng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 phúc cho muôn nhà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94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離開黑暗無有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輕鬆快樂人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3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 thành phố hay đồng </a:t>
            </a:r>
            <a:r>
              <a:rPr lang="vi-VN" sz="33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quê, muôn </a:t>
            </a:r>
            <a:r>
              <a:rPr lang="vi-VN" sz="33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 vang tiếng hát ca vang lừng</a:t>
            </a:r>
            <a:endParaRPr lang="en-US" sz="33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21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閃星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  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  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主已降生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Noel, đêm Noel,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ta hãy cùng vui lên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253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節  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民同頌神恩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noel, đêm đêm ta xin ơn trên ban hoà bình cho trần thế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7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恩滿我心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Noel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chuông vang lên chuông giáo đường vang lên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64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你與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快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  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天天一起唱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Noel,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Noel,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ta hãy chúc nhau an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0474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204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2022-12-23T18:41:33Z</dcterms:created>
  <dcterms:modified xsi:type="dcterms:W3CDTF">2022-12-23T18:44:47Z</dcterms:modified>
</cp:coreProperties>
</file>