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AFE3-0964-4CB6-9B1E-2095579900BD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6B97-3683-447B-8620-8EC9EAB13E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971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AFE3-0964-4CB6-9B1E-2095579900BD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6B97-3683-447B-8620-8EC9EAB13E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372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AFE3-0964-4CB6-9B1E-2095579900BD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6B97-3683-447B-8620-8EC9EAB13E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063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AFE3-0964-4CB6-9B1E-2095579900BD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6B97-3683-447B-8620-8EC9EAB13E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251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AFE3-0964-4CB6-9B1E-2095579900BD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6B97-3683-447B-8620-8EC9EAB13E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985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AFE3-0964-4CB6-9B1E-2095579900BD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6B97-3683-447B-8620-8EC9EAB13E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577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AFE3-0964-4CB6-9B1E-2095579900BD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6B97-3683-447B-8620-8EC9EAB13E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987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AFE3-0964-4CB6-9B1E-2095579900BD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6B97-3683-447B-8620-8EC9EAB13E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46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AFE3-0964-4CB6-9B1E-2095579900BD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6B97-3683-447B-8620-8EC9EAB13E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673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AFE3-0964-4CB6-9B1E-2095579900BD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6B97-3683-447B-8620-8EC9EAB13E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109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AFE3-0964-4CB6-9B1E-2095579900BD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6B97-3683-447B-8620-8EC9EAB13E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957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AFE3-0964-4CB6-9B1E-2095579900BD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06B97-3683-447B-8620-8EC9EAB13E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835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80861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 </a:t>
            </a:r>
            <a:r>
              <a:rPr lang="en-US" altLang="zh-CN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49</a:t>
            </a:r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流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血之泉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118667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altLang="zh-TW" sz="53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TC </a:t>
            </a:r>
            <a:r>
              <a:rPr lang="vi-VN" altLang="zh-TW" sz="5333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181</a:t>
            </a:r>
            <a:r>
              <a:rPr lang="vi-VN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 Suối huyết tuôn</a:t>
            </a:r>
            <a:endParaRPr lang="zh-TW" alt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386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盜賊臨死切心求救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Kìa, tên cướp xưa lúc chết phước thay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2 </a:t>
            </a:r>
            <a:r>
              <a:rPr lang="en-US" sz="3600" b="1" dirty="0" smtClean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5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4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得見此泉喜歡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Kịp trông hông huyết Ngài đây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2 </a:t>
            </a:r>
            <a:r>
              <a:rPr lang="en-US" sz="3600" b="1" dirty="0" smtClean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5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380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我罪雖多永生絕望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Dầu tôi xấu xa giống kẻ cướp này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2 </a:t>
            </a:r>
            <a:r>
              <a:rPr lang="en-US" sz="3600" b="1" dirty="0" smtClean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5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1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也能洗淨無跡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Nhờ huyết được trong trắng ngay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2 </a:t>
            </a:r>
            <a:r>
              <a:rPr lang="en-US" sz="3600" b="1" dirty="0" smtClean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5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23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我心相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  我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真相信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Nhờ huyết được trong trắng ngay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( 2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95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耶穌替我受害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Trắng trong không vết mảy may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( 2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77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天父愛子這樣受死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Dầu tôi xấu xa giống kẻ cướp này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( 2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1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焚身難報主愛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Nhờ huyết được trong trắng ngay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( 2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34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親愛救主祢寶貝血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 năng huyết Chiên suốt đến muôn đời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( 3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344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永世不會失效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Diệu thay, vô đối linh dược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( 3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6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有一處流血之泉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</a:t>
            </a: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 trông suối thiêng huyết báu tuôn đầy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</a:t>
            </a:r>
            <a:r>
              <a:rPr lang="en-US" sz="3600" b="1" dirty="0" smtClean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5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46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直到天父救贖眾民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Tận khi thánh dân Chúa cất lên trời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( 3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465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罪惡一概洗掉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 cứu tội khôn nhiễm được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( 3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4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我心相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  我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真相信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 cứu tội khôn nhiễm được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( 3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43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耶穌替我受害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Ác khiên khôn nhiễm gì </a:t>
            </a: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( 3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664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天父愛子這樣受死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Tận khi thánh dân Chúa cất lên trời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( 3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68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焚身難報主愛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 cứu tội khôn nhiễm được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( 3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73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自從一看主傷流血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Nhờ tin chính tôi thấy huyết láng lai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( 4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72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成這贖罪泉源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 hông Jê-sus vì 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( 4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6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贖罪妙恩我常傳揚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 mục của tôi, ấy ái tâm Ngài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( 4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69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至死仍然要傳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Vẫn nói tận khi hết đời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( 4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6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從耶穌身發源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 hông Jê-sus phát nguyên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</a:t>
            </a:r>
            <a:r>
              <a:rPr lang="en-US" sz="3600" b="1" dirty="0" smtClean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5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47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我心相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  我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真相信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Vẫn nói tận khi hết đời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( 4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83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耶穌替我受害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Nói luôn cho hết đời 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( 4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207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天父愛子這樣受死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 mục của tôi, ấy ái tâm Ngài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( 4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87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焚身難報主愛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Vẫn nói tận khi hết đời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( 4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31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等到去世拙口笨舌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 khi lưỡi tôi ấp úng, ngập ngừng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( 5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215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無聲在墳墓中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Nghỉ yên trong Chúa rày mai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( 5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在天還要歌聲更美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Miệng tôi cất cao tiếng hát thanh tân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( 5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439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頌主救人大功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 khúc quyền năng huyết </a:t>
            </a: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( 5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74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我心相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  我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真相信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 khúc quyền năng huyết Ngài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( 5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12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耶穌替我受害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 khen ơn cứu Ngài ban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( 5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2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罪人只要在此一洗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 nhân tắm mình dưới suối huyết này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</a:t>
            </a:r>
            <a:r>
              <a:rPr lang="en-US" sz="3600" b="1" dirty="0" smtClean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5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89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天父愛子這樣受死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Miệng tôi cất cao tiếng hát thanh tân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( 5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76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焚身難報主愛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 khúc quyền năng huyết Ngài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( 5 / 5 )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74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能去全身罪愆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 hết mọi gian ác liền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</a:t>
            </a:r>
            <a:r>
              <a:rPr lang="en-US" sz="3600" b="1" dirty="0" smtClean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5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56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我心相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  我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真相信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 hết mọi gian ác liền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</a:t>
            </a:r>
            <a:r>
              <a:rPr lang="en-US" sz="3600" b="1" dirty="0" smtClean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5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80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耶穌替我受害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Trắng trong bao nỗi ác khiên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</a:t>
            </a:r>
            <a:r>
              <a:rPr lang="en-US" sz="3600" b="1" dirty="0" smtClean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5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6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天父愛子這樣受死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 nhân tắm mình dưới suối huyết này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</a:t>
            </a:r>
            <a:r>
              <a:rPr lang="en-US" sz="3600" b="1" dirty="0" smtClean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5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4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焚身難報主愛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 hết mọi gian ác liền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</a:t>
            </a:r>
            <a:r>
              <a:rPr lang="en-US" sz="3600" b="1" dirty="0" smtClean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5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055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</TotalTime>
  <Words>574</Words>
  <Application>Microsoft Office PowerPoint</Application>
  <PresentationFormat>Widescreen</PresentationFormat>
  <Paragraphs>122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微軟正黑體</vt:lpstr>
      <vt:lpstr>新細明體</vt:lpstr>
      <vt:lpstr>Arial</vt:lpstr>
      <vt:lpstr>Calibri</vt:lpstr>
      <vt:lpstr>Theme1</vt:lpstr>
      <vt:lpstr>宣 49 流血之泉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 39 流血之泉</dc:title>
  <dc:creator>Windows User</dc:creator>
  <cp:lastModifiedBy>Windows User</cp:lastModifiedBy>
  <cp:revision>10</cp:revision>
  <dcterms:created xsi:type="dcterms:W3CDTF">2023-04-05T18:58:26Z</dcterms:created>
  <dcterms:modified xsi:type="dcterms:W3CDTF">2023-04-05T19:16:11Z</dcterms:modified>
</cp:coreProperties>
</file>