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82" r:id="rId23"/>
    <p:sldId id="283" r:id="rId24"/>
    <p:sldId id="284" r:id="rId25"/>
    <p:sldId id="285" r:id="rId26"/>
    <p:sldId id="274" r:id="rId27"/>
    <p:sldId id="275" r:id="rId28"/>
    <p:sldId id="276" r:id="rId29"/>
    <p:sldId id="277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05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9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3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77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98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455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59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51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2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57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9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E1A7-D161-40B5-A5AF-45D1A6BBC527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7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美耶穌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 trong lối đi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eo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hẹp cứ bước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điều lý tánh Chúa đập tan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2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phương châm kỳ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 luôn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sở ước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1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dưới 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 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ầ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kể như tro tàn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7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6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hóa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9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我見那寶貴血泉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tôi ngắm xem nơi dòng huyết báu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9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vi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9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1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2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1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4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4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8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4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2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4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0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hiệp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4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6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 rộng mở tẩy thanh tội dơ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71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4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9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78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xin vâng lời Thần Linh chỉ giáo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 chăng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 trong hiện giờ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8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0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800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590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2022-12-31T08:56:22Z</dcterms:created>
  <dcterms:modified xsi:type="dcterms:W3CDTF">2022-12-31T08:57:16Z</dcterms:modified>
</cp:coreProperties>
</file>