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CD90-D561-4DA6-B4C6-F10094C1806E}" type="datetimeFigureOut">
              <a:rPr lang="zh-TW" altLang="en-US" smtClean="0"/>
              <a:pPr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E279-35F7-44F1-BA52-AFB0438A5A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高聲唱</a:t>
            </a:r>
          </a:p>
        </p:txBody>
      </p:sp>
    </p:spTree>
    <p:extLst>
      <p:ext uri="{BB962C8B-B14F-4D97-AF65-F5344CB8AC3E}">
        <p14:creationId xmlns:p14="http://schemas.microsoft.com/office/powerpoint/2010/main" val="28963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讓我們來讚美尊崇大君王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( 2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9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惟有祂配得讚美  因祂是主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  今在  快來君王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98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萬膝要跪拜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萬口都要承認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9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祂是主耶穌  祂是主耶穌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祂是主耶穌基督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12506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來高聲唱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來高聲唱</dc:title>
  <dc:creator>DAIDUONG</dc:creator>
  <cp:lastModifiedBy>Windows User</cp:lastModifiedBy>
  <cp:revision>3</cp:revision>
  <dcterms:created xsi:type="dcterms:W3CDTF">2013-07-13T11:54:56Z</dcterms:created>
  <dcterms:modified xsi:type="dcterms:W3CDTF">2023-02-18T04:22:54Z</dcterms:modified>
</cp:coreProperties>
</file>