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DB0F-C43F-4C1F-B6F0-7BD3377B547F}" type="datetimeFigureOut">
              <a:rPr lang="zh-TW" altLang="en-US" smtClean="0"/>
              <a:pPr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心的等待</a:t>
            </a:r>
          </a:p>
        </p:txBody>
      </p:sp>
    </p:spTree>
    <p:extLst>
      <p:ext uri="{BB962C8B-B14F-4D97-AF65-F5344CB8AC3E}">
        <p14:creationId xmlns:p14="http://schemas.microsoft.com/office/powerpoint/2010/main" val="58930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愛慕神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  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著平安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為我所編寫的一切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6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明天怎麼你還是不知道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越想得到的總會得不到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46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人生就像一片雲霧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出現少時就不見到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03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5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在這幽谷之中我宣告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不必怕因有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79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因我知道盼望因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而來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33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的恩典我便足夠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55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讓我可清心見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11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7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7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20460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16</TotalTime>
  <Words>188</Words>
  <Application>Microsoft Office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微軟正黑體</vt:lpstr>
      <vt:lpstr>新細明體</vt:lpstr>
      <vt:lpstr>Arial</vt:lpstr>
      <vt:lpstr>Calibri</vt:lpstr>
      <vt:lpstr>佈景主題4</vt:lpstr>
      <vt:lpstr>信心的等待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大唐</dc:creator>
  <cp:lastModifiedBy>Windows User</cp:lastModifiedBy>
  <cp:revision>6</cp:revision>
  <dcterms:created xsi:type="dcterms:W3CDTF">2018-01-02T12:33:51Z</dcterms:created>
  <dcterms:modified xsi:type="dcterms:W3CDTF">2023-03-09T11:25:32Z</dcterms:modified>
</cp:coreProperties>
</file>