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2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48EE-B602-4331-A138-9ED8D88E4C6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981-3BF1-46EC-915B-E2B2AF7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叮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叮噹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42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叮叮噹  叮叮噹  讓世界聽聞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主基督今仍活著  因祂為至高真神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2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叮噹  叮叮噹  讓世界聽聞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多年前基督降生  在伯利恆城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42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降凡世完成救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受死使人得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37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年前願屈己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童女所生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12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聖天父差祂兒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懷裡獨生兒子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4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來罪惡滿盈凡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祂慈愛帶給世人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88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叮叮噹  叮叮噹  讓世界聽聞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多年前基督降生  在伯利恆城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3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聖天父差祂兒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懷裡獨生兒子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3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來罪惡滿盈凡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祂慈愛帶給世人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28524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158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Church Theme</vt:lpstr>
      <vt:lpstr>叮叮噹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叮叮噹</dc:title>
  <dc:creator>Windows User</dc:creator>
  <cp:lastModifiedBy>Windows User</cp:lastModifiedBy>
  <cp:revision>3</cp:revision>
  <dcterms:created xsi:type="dcterms:W3CDTF">2019-12-21T13:55:24Z</dcterms:created>
  <dcterms:modified xsi:type="dcterms:W3CDTF">2022-12-24T10:10:05Z</dcterms:modified>
</cp:coreProperties>
</file>