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C76FB-F76A-46AD-B437-670A42281DAA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天歌唱</a:t>
            </a:r>
          </a:p>
        </p:txBody>
      </p:sp>
    </p:spTree>
    <p:extLst>
      <p:ext uri="{BB962C8B-B14F-4D97-AF65-F5344CB8AC3E}">
        <p14:creationId xmlns:p14="http://schemas.microsoft.com/office/powerpoint/2010/main" val="408710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天天歌唱頌讚神慈恩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讚嘆宇宙萬千的奧祕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39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多高深星宿運行原理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神造物無限細膩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4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天天歌唱未怕迎狂風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結伴每刻恩典夠用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829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邁步浪裡衝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何妨澎湃洶湧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371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神呀  我感激恩手永不曾離開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讚歎再造厚恩不可替代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369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萬事盡放開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前程由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永沒變改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68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神呀  我感激恩手永不曾離開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讚歎再造厚恩不可替代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394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萬事盡放開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前程由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185746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17</TotalTime>
  <Words>168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</vt:lpstr>
      <vt:lpstr>天天歌唱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天天歌唱</dc:title>
  <dc:creator>User</dc:creator>
  <cp:lastModifiedBy>Windows User</cp:lastModifiedBy>
  <cp:revision>5</cp:revision>
  <dcterms:created xsi:type="dcterms:W3CDTF">2019-12-28T13:03:52Z</dcterms:created>
  <dcterms:modified xsi:type="dcterms:W3CDTF">2022-12-13T11:18:22Z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