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120" y="1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478EC-4E2B-4BB2-B91A-703F61575733}" type="datetimeFigureOut">
              <a:rPr lang="zh-TW" altLang="en-US" smtClean="0"/>
              <a:pPr/>
              <a:t>2022/11/5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433D-088E-49F7-AF69-A0247FA6C3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478EC-4E2B-4BB2-B91A-703F61575733}" type="datetimeFigureOut">
              <a:rPr lang="zh-TW" altLang="en-US" smtClean="0"/>
              <a:pPr/>
              <a:t>2022/11/5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433D-088E-49F7-AF69-A0247FA6C3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478EC-4E2B-4BB2-B91A-703F61575733}" type="datetimeFigureOut">
              <a:rPr lang="zh-TW" altLang="en-US" smtClean="0"/>
              <a:pPr/>
              <a:t>2022/11/5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433D-088E-49F7-AF69-A0247FA6C3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478EC-4E2B-4BB2-B91A-703F61575733}" type="datetimeFigureOut">
              <a:rPr lang="zh-TW" altLang="en-US" smtClean="0"/>
              <a:pPr/>
              <a:t>2022/11/5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433D-088E-49F7-AF69-A0247FA6C3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478EC-4E2B-4BB2-B91A-703F61575733}" type="datetimeFigureOut">
              <a:rPr lang="zh-TW" altLang="en-US" smtClean="0"/>
              <a:pPr/>
              <a:t>2022/11/5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433D-088E-49F7-AF69-A0247FA6C3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478EC-4E2B-4BB2-B91A-703F61575733}" type="datetimeFigureOut">
              <a:rPr lang="zh-TW" altLang="en-US" smtClean="0"/>
              <a:pPr/>
              <a:t>2022/11/5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433D-088E-49F7-AF69-A0247FA6C3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478EC-4E2B-4BB2-B91A-703F61575733}" type="datetimeFigureOut">
              <a:rPr lang="zh-TW" altLang="en-US" smtClean="0"/>
              <a:pPr/>
              <a:t>2022/11/5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433D-088E-49F7-AF69-A0247FA6C3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478EC-4E2B-4BB2-B91A-703F61575733}" type="datetimeFigureOut">
              <a:rPr lang="zh-TW" altLang="en-US" smtClean="0"/>
              <a:pPr/>
              <a:t>2022/11/5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433D-088E-49F7-AF69-A0247FA6C3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478EC-4E2B-4BB2-B91A-703F61575733}" type="datetimeFigureOut">
              <a:rPr lang="zh-TW" altLang="en-US" smtClean="0"/>
              <a:pPr/>
              <a:t>2022/11/5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433D-088E-49F7-AF69-A0247FA6C3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478EC-4E2B-4BB2-B91A-703F61575733}" type="datetimeFigureOut">
              <a:rPr lang="zh-TW" altLang="en-US" smtClean="0"/>
              <a:pPr/>
              <a:t>2022/11/5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433D-088E-49F7-AF69-A0247FA6C3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478EC-4E2B-4BB2-B91A-703F61575733}" type="datetimeFigureOut">
              <a:rPr lang="zh-TW" altLang="en-US" smtClean="0"/>
              <a:pPr/>
              <a:t>2022/11/5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433D-088E-49F7-AF69-A0247FA6C3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478EC-4E2B-4BB2-B91A-703F61575733}" type="datetimeFigureOut">
              <a:rPr lang="zh-TW" altLang="en-US" smtClean="0"/>
              <a:pPr/>
              <a:t>2022/11/5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A433D-088E-49F7-AF69-A0247FA6C3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067694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4000" b="1" u="sng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4000" b="1" u="sng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114</a:t>
            </a:r>
            <a:r>
              <a:rPr lang="en-US" altLang="zh-CN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6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讚</a:t>
            </a:r>
            <a:r>
              <a:rPr lang="zh-CN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美讚美</a:t>
            </a:r>
            <a:endParaRPr lang="zh-TW" altLang="en-US" sz="6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4724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讚美讚美 </a:t>
            </a:r>
            <a:r>
              <a:rPr lang="zh-TW" altLang="en-US" sz="4800" b="1" cap="all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耶</a:t>
            </a: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穌我親愛的救主</a:t>
            </a:r>
            <a:endParaRPr lang="en-US" altLang="zh-TW" sz="4800" b="1" cap="all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天上群眾和撒那歌高唱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795886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</a:rPr>
              <a:t>( </a:t>
            </a:r>
            <a:r>
              <a:rPr lang="en-US" sz="3200" b="1" dirty="0">
                <a:solidFill>
                  <a:srgbClr val="000066"/>
                </a:solidFill>
              </a:rPr>
              <a:t>3 / </a:t>
            </a:r>
            <a:r>
              <a:rPr lang="en-US" sz="3200" b="1" dirty="0">
                <a:solidFill>
                  <a:srgbClr val="000066"/>
                </a:solidFill>
              </a:rPr>
              <a:t>3 )</a:t>
            </a:r>
            <a:endParaRPr lang="vi-VN" sz="32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293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秉政掌權  永遠歌</a:t>
            </a:r>
            <a:r>
              <a:rPr lang="zh-TW" altLang="en-US" sz="4800" b="1" cap="all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</a:t>
            </a:r>
            <a:r>
              <a:rPr lang="zh-CN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救</a:t>
            </a:r>
            <a:r>
              <a:rPr lang="zh-TW" altLang="en-US" sz="4800" b="1" cap="all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endParaRPr lang="en-US" altLang="zh-TW" sz="4800" b="1" cap="all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加冠君王  先知大祭司長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795886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</a:rPr>
              <a:t>( 3 / 3 )</a:t>
            </a:r>
            <a:endParaRPr lang="vi-VN" sz="32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174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基督不日來  無膝不屈恭崇拜</a:t>
            </a:r>
            <a:endParaRPr lang="en-US" altLang="zh-TW" sz="4800" b="1" cap="all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權能榮耀  都歸主至萬代</a:t>
            </a:r>
            <a:endParaRPr lang="en-US" altLang="zh-TW" sz="4800" b="1" cap="all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795886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</a:rPr>
              <a:t>( 3 / 3 )</a:t>
            </a:r>
            <a:endParaRPr lang="vi-VN" sz="32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022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讚美讚美</a:t>
            </a:r>
            <a:r>
              <a:rPr lang="en-US" altLang="zh-TW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傳揚祂極大的仁愛</a:t>
            </a:r>
            <a:endParaRPr lang="en-US" altLang="zh-TW" sz="4800" b="1" cap="all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讚美讚美 </a:t>
            </a:r>
            <a:r>
              <a:rPr lang="zh-TW" altLang="en-US" sz="4800" b="1" cap="all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頌</a:t>
            </a: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揚主</a:t>
            </a:r>
            <a:r>
              <a:rPr lang="zh-CN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萬代</a:t>
            </a:r>
          </a:p>
        </p:txBody>
      </p:sp>
    </p:spTree>
    <p:extLst>
      <p:ext uri="{BB962C8B-B14F-4D97-AF65-F5344CB8AC3E}">
        <p14:creationId xmlns:p14="http://schemas.microsoft.com/office/powerpoint/2010/main" val="678868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cap="all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</a:t>
            </a: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美讚美 </a:t>
            </a:r>
            <a:r>
              <a:rPr lang="zh-TW" altLang="en-US" sz="4800" b="1" cap="all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耶</a:t>
            </a: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穌我親愛的救</a:t>
            </a:r>
            <a:r>
              <a:rPr lang="zh-TW" altLang="en-US" sz="4800" b="1" cap="all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endParaRPr lang="en-US" altLang="zh-TW" sz="4800" b="1" cap="all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全地頌揚救主恩愛顯明</a:t>
            </a:r>
            <a:endParaRPr lang="zh-TW" altLang="en-US" sz="4800" b="1" cap="all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795886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</a:rPr>
              <a:t>( </a:t>
            </a:r>
            <a:r>
              <a:rPr lang="en-US" sz="3200" b="1" dirty="0" smtClean="0">
                <a:solidFill>
                  <a:srgbClr val="000066"/>
                </a:solidFill>
              </a:rPr>
              <a:t>1 / 3 </a:t>
            </a:r>
            <a:r>
              <a:rPr lang="en-US" sz="3200" b="1" dirty="0">
                <a:solidFill>
                  <a:srgbClr val="000066"/>
                </a:solidFill>
              </a:rPr>
              <a:t>)</a:t>
            </a:r>
            <a:endParaRPr lang="vi-VN" sz="32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699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讚美讚</a:t>
            </a:r>
            <a:r>
              <a:rPr lang="zh-TW" altLang="en-US" sz="4800" b="1" cap="all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美  天</a:t>
            </a: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上群眾同歌頌主</a:t>
            </a:r>
          </a:p>
          <a:p>
            <a:pPr algn="ctr">
              <a:buNone/>
            </a:pP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尊貴榮耀都歸我主聖名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795886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</a:rPr>
              <a:t>( 1 / 3 )</a:t>
            </a:r>
            <a:endParaRPr lang="vi-VN" sz="32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218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耶穌我牧</a:t>
            </a:r>
            <a:r>
              <a:rPr lang="zh-TW" altLang="en-US" sz="4800" b="1" cap="all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人保</a:t>
            </a: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護我們如小羊</a:t>
            </a:r>
            <a:endParaRPr lang="en-US" altLang="zh-TW" sz="4800" b="1" cap="all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終日懷抱</a:t>
            </a:r>
            <a:r>
              <a:rPr lang="en-US" altLang="zh-TW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4800" b="1" cap="all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4800" b="1" cap="all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免</a:t>
            </a: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彼小羊受傷</a:t>
            </a:r>
            <a:endParaRPr lang="en-US" altLang="zh-TW" sz="4800" b="1" cap="all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795886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</a:rPr>
              <a:t>( 1 / 3 )</a:t>
            </a:r>
            <a:endParaRPr lang="vi-VN" sz="32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441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讚美讚美</a:t>
            </a:r>
            <a:r>
              <a:rPr lang="en-US" altLang="zh-TW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傳揚祂極大的仁愛</a:t>
            </a:r>
            <a:endParaRPr lang="en-US" altLang="zh-TW" sz="4800" b="1" cap="all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讚美讚美 </a:t>
            </a:r>
            <a:r>
              <a:rPr lang="zh-TW" altLang="en-US" sz="4800" b="1" cap="all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頌</a:t>
            </a: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揚主</a:t>
            </a:r>
            <a:r>
              <a:rPr lang="zh-CN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萬代</a:t>
            </a:r>
          </a:p>
        </p:txBody>
      </p:sp>
    </p:spTree>
    <p:extLst>
      <p:ext uri="{BB962C8B-B14F-4D97-AF65-F5344CB8AC3E}">
        <p14:creationId xmlns:p14="http://schemas.microsoft.com/office/powerpoint/2010/main" val="245977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讚美讚</a:t>
            </a:r>
            <a:r>
              <a:rPr lang="zh-TW" altLang="en-US" sz="4800" b="1" cap="all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美  </a:t>
            </a: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耶穌我親愛的救主</a:t>
            </a:r>
            <a:endParaRPr lang="en-US" altLang="zh-TW" sz="4800" b="1" cap="all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為人罪過受死在十架上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795886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</a:rPr>
              <a:t>( </a:t>
            </a:r>
            <a:r>
              <a:rPr lang="en-US" sz="3200" b="1" dirty="0">
                <a:solidFill>
                  <a:srgbClr val="000066"/>
                </a:solidFill>
              </a:rPr>
              <a:t>2 / </a:t>
            </a:r>
            <a:r>
              <a:rPr lang="en-US" sz="3200" b="1" dirty="0">
                <a:solidFill>
                  <a:srgbClr val="000066"/>
                </a:solidFill>
              </a:rPr>
              <a:t>3 )</a:t>
            </a:r>
            <a:endParaRPr lang="vi-VN" sz="32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246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救恩靈</a:t>
            </a:r>
            <a:r>
              <a:rPr lang="zh-TW" altLang="en-US" sz="4800" b="1" cap="all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磐  </a:t>
            </a: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永生希望在於耶穌</a:t>
            </a:r>
            <a:endParaRPr lang="en-US" altLang="zh-TW" sz="4800" b="1" cap="all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歡呼讚美我罪耶穌擔當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795886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</a:rPr>
              <a:t>( 2 / 3 )</a:t>
            </a:r>
            <a:endParaRPr lang="vi-VN" sz="32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90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讚頌主聖名  除盡心裡之憂傷</a:t>
            </a:r>
            <a:endParaRPr lang="en-US" altLang="zh-TW" sz="4800" b="1" cap="all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耶穌仁愛  慈悲憐憫無彊</a:t>
            </a:r>
            <a:endParaRPr lang="en-US" altLang="zh-TW" sz="4800" b="1" cap="all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795886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</a:rPr>
              <a:t>( 2 / 3 )</a:t>
            </a:r>
            <a:endParaRPr lang="vi-VN" sz="32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680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讚美讚美</a:t>
            </a:r>
            <a:r>
              <a:rPr lang="en-US" altLang="zh-TW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傳揚祂極大的仁愛</a:t>
            </a:r>
            <a:endParaRPr lang="en-US" altLang="zh-TW" sz="4800" b="1" cap="all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讚美讚美 </a:t>
            </a:r>
            <a:r>
              <a:rPr lang="zh-TW" altLang="en-US" sz="4800" b="1" cap="all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頌</a:t>
            </a: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揚主</a:t>
            </a:r>
            <a:r>
              <a:rPr lang="zh-CN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萬代</a:t>
            </a:r>
          </a:p>
        </p:txBody>
      </p:sp>
    </p:spTree>
    <p:extLst>
      <p:ext uri="{BB962C8B-B14F-4D97-AF65-F5344CB8AC3E}">
        <p14:creationId xmlns:p14="http://schemas.microsoft.com/office/powerpoint/2010/main" val="395532944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30</TotalTime>
  <Words>313</Words>
  <Application>Microsoft Office PowerPoint</Application>
  <PresentationFormat>On-screen Show (16:9)</PresentationFormat>
  <Paragraphs>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微軟正黑體</vt:lpstr>
      <vt:lpstr>新細明體</vt:lpstr>
      <vt:lpstr>Arial</vt:lpstr>
      <vt:lpstr>Calibri</vt:lpstr>
      <vt:lpstr>佈景主題11</vt:lpstr>
      <vt:lpstr>宣道詩 114 讚美讚美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讚美讚美</dc:title>
  <dc:creator>User</dc:creator>
  <cp:lastModifiedBy>Windows User</cp:lastModifiedBy>
  <cp:revision>15</cp:revision>
  <dcterms:created xsi:type="dcterms:W3CDTF">2017-07-01T02:39:46Z</dcterms:created>
  <dcterms:modified xsi:type="dcterms:W3CDTF">2022-11-05T05:26:58Z</dcterms:modified>
</cp:coreProperties>
</file>