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1615" r:id="rId2"/>
    <p:sldId id="1616" r:id="rId3"/>
    <p:sldId id="1617" r:id="rId4"/>
    <p:sldId id="1618" r:id="rId5"/>
    <p:sldId id="1619" r:id="rId6"/>
    <p:sldId id="1620" r:id="rId7"/>
    <p:sldId id="1621" r:id="rId8"/>
    <p:sldId id="1622" r:id="rId9"/>
    <p:sldId id="1623" r:id="rId10"/>
    <p:sldId id="1624" r:id="rId11"/>
    <p:sldId id="1625" r:id="rId12"/>
    <p:sldId id="1626" r:id="rId13"/>
    <p:sldId id="1627" r:id="rId14"/>
    <p:sldId id="1628" r:id="rId15"/>
    <p:sldId id="1629" r:id="rId16"/>
    <p:sldId id="1630" r:id="rId1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098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019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188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967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892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378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65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301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785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1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514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8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791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158</a:t>
            </a:r>
            <a: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完全奉獻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364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全所有奉獻  全所有奉獻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獻與愛我尊貴救主  全所有奉獻 </a:t>
            </a:r>
          </a:p>
        </p:txBody>
      </p:sp>
    </p:spTree>
    <p:extLst>
      <p:ext uri="{BB962C8B-B14F-4D97-AF65-F5344CB8AC3E}">
        <p14:creationId xmlns:p14="http://schemas.microsoft.com/office/powerpoint/2010/main" val="40916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全所有我獻與耶穌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主歟我今獻與你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+mn-lt"/>
              </a:rPr>
              <a:t>( </a:t>
            </a:r>
            <a:r>
              <a:rPr lang="en-US" sz="4000" b="1" dirty="0">
                <a:solidFill>
                  <a:srgbClr val="000066"/>
                </a:solidFill>
                <a:latin typeface="+mn-lt"/>
              </a:rPr>
              <a:t>4 </a:t>
            </a:r>
            <a:r>
              <a:rPr lang="en-US" sz="4000" b="1" dirty="0">
                <a:solidFill>
                  <a:srgbClr val="000066"/>
                </a:solidFill>
                <a:latin typeface="+mn-lt"/>
              </a:rPr>
              <a:t>/ 5 )</a:t>
            </a:r>
            <a:endParaRPr lang="vi-VN" sz="4000" b="1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624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將信望愛充滿我心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賜我智慧與能力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+mn-lt"/>
              </a:rPr>
              <a:t>( 4 / 5 )</a:t>
            </a:r>
            <a:endParaRPr lang="vi-VN" sz="4000" b="1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91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全所有奉獻  全所有奉獻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獻與愛我尊貴救主  全所有奉獻 </a:t>
            </a:r>
          </a:p>
        </p:txBody>
      </p:sp>
    </p:spTree>
    <p:extLst>
      <p:ext uri="{BB962C8B-B14F-4D97-AF65-F5344CB8AC3E}">
        <p14:creationId xmlns:p14="http://schemas.microsoft.com/office/powerpoint/2010/main" val="141926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全所有我獻與耶穌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靈魂身體都潔清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+mn-lt"/>
              </a:rPr>
              <a:t>( </a:t>
            </a:r>
            <a:r>
              <a:rPr lang="en-US" sz="4000" b="1" dirty="0">
                <a:solidFill>
                  <a:srgbClr val="000066"/>
                </a:solidFill>
                <a:latin typeface="+mn-lt"/>
              </a:rPr>
              <a:t>5 </a:t>
            </a:r>
            <a:r>
              <a:rPr lang="en-US" sz="4000" b="1" dirty="0">
                <a:solidFill>
                  <a:srgbClr val="000066"/>
                </a:solidFill>
                <a:latin typeface="+mn-lt"/>
              </a:rPr>
              <a:t>/ 5 )</a:t>
            </a:r>
            <a:endParaRPr lang="vi-VN" sz="4000" b="1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073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救恩喜樂何等光榮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榮耀榮耀歸主名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+mn-lt"/>
              </a:rPr>
              <a:t>( 5 / 5 )</a:t>
            </a:r>
            <a:endParaRPr lang="vi-VN" sz="4000" b="1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853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全所有奉獻  全所有奉獻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獻與愛我尊貴救主  全所有奉獻 </a:t>
            </a:r>
          </a:p>
        </p:txBody>
      </p:sp>
    </p:spTree>
    <p:extLst>
      <p:ext uri="{BB962C8B-B14F-4D97-AF65-F5344CB8AC3E}">
        <p14:creationId xmlns:p14="http://schemas.microsoft.com/office/powerpoint/2010/main" val="103673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全所有我獻與耶穌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全所有我歡喜獻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effectLst/>
                <a:latin typeface="+mn-lt"/>
              </a:rPr>
              <a:t>( </a:t>
            </a:r>
            <a:r>
              <a:rPr lang="en-US" sz="4000" b="1" dirty="0" smtClean="0">
                <a:solidFill>
                  <a:srgbClr val="000066"/>
                </a:solidFill>
                <a:effectLst/>
                <a:latin typeface="+mn-lt"/>
              </a:rPr>
              <a:t>1 / 5 </a:t>
            </a:r>
            <a:r>
              <a:rPr lang="en-US" sz="4000" b="1" dirty="0">
                <a:solidFill>
                  <a:srgbClr val="000066"/>
                </a:solidFill>
                <a:effectLst/>
                <a:latin typeface="+mn-lt"/>
              </a:rPr>
              <a:t>)</a:t>
            </a:r>
            <a:endParaRPr lang="vi-VN" sz="4000" b="1" dirty="0">
              <a:solidFill>
                <a:srgbClr val="000066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344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我要時常愛主靠主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與主相親至永遠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+mn-lt"/>
              </a:rPr>
              <a:t>( 1 / 5 )</a:t>
            </a:r>
            <a:endParaRPr lang="vi-VN" sz="4000" b="1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695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全所有奉獻  全所有奉獻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獻與愛我尊貴救主  全所有奉獻 </a:t>
            </a:r>
          </a:p>
        </p:txBody>
      </p:sp>
    </p:spTree>
    <p:extLst>
      <p:ext uri="{BB962C8B-B14F-4D97-AF65-F5344CB8AC3E}">
        <p14:creationId xmlns:p14="http://schemas.microsoft.com/office/powerpoint/2010/main" val="31462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全所有我獻與耶穌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主的脚下我歸依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+mn-lt"/>
              </a:rPr>
              <a:t>( </a:t>
            </a:r>
            <a:r>
              <a:rPr lang="en-US" sz="4000" b="1" dirty="0">
                <a:solidFill>
                  <a:srgbClr val="000066"/>
                </a:solidFill>
                <a:latin typeface="+mn-lt"/>
              </a:rPr>
              <a:t>2 </a:t>
            </a:r>
            <a:r>
              <a:rPr lang="en-US" sz="4000" b="1" dirty="0">
                <a:solidFill>
                  <a:srgbClr val="000066"/>
                </a:solidFill>
                <a:latin typeface="+mn-lt"/>
              </a:rPr>
              <a:t>/ 5 )</a:t>
            </a:r>
            <a:endParaRPr lang="vi-VN" sz="4000" b="1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63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世界快樂甘願撇棄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求主收我於現時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+mn-lt"/>
              </a:rPr>
              <a:t>( 2 / 5 )</a:t>
            </a:r>
            <a:endParaRPr lang="vi-VN" sz="4000" b="1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47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全所有奉獻  全所有奉獻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獻與愛我尊貴救主  全所有奉獻 </a:t>
            </a:r>
          </a:p>
        </p:txBody>
      </p:sp>
    </p:spTree>
    <p:extLst>
      <p:ext uri="{BB962C8B-B14F-4D97-AF65-F5344CB8AC3E}">
        <p14:creationId xmlns:p14="http://schemas.microsoft.com/office/powerpoint/2010/main" val="49102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全所有我獻與救主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使我完全屬耶穌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+mn-lt"/>
              </a:rPr>
              <a:t>( </a:t>
            </a:r>
            <a:r>
              <a:rPr lang="en-US" sz="4000" b="1" dirty="0">
                <a:solidFill>
                  <a:srgbClr val="000066"/>
                </a:solidFill>
                <a:latin typeface="+mn-lt"/>
              </a:rPr>
              <a:t>3 </a:t>
            </a:r>
            <a:r>
              <a:rPr lang="en-US" sz="4000" b="1" dirty="0">
                <a:solidFill>
                  <a:srgbClr val="000066"/>
                </a:solidFill>
                <a:latin typeface="+mn-lt"/>
              </a:rPr>
              <a:t>/ 5 )</a:t>
            </a:r>
            <a:endParaRPr lang="vi-VN" sz="4000" b="1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42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求主聖靈向我證明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主屬我我屬乎主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+mn-lt"/>
              </a:rPr>
              <a:t>( 3 / 5 )</a:t>
            </a:r>
            <a:endParaRPr lang="vi-VN" sz="4000" b="1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88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154</TotalTime>
  <Words>319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微軟正黑體</vt:lpstr>
      <vt:lpstr>微軟正黑體</vt:lpstr>
      <vt:lpstr>新細明體</vt:lpstr>
      <vt:lpstr>Arial</vt:lpstr>
      <vt:lpstr>Calibri</vt:lpstr>
      <vt:lpstr>Theme1</vt:lpstr>
      <vt:lpstr>宣道詩 158 完全奉獻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139</cp:revision>
  <dcterms:created xsi:type="dcterms:W3CDTF">2015-05-17T04:39:00Z</dcterms:created>
  <dcterms:modified xsi:type="dcterms:W3CDTF">2023-03-18T09:46:25Z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