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</p:spTree>
    <p:extLst>
      <p:ext uri="{BB962C8B-B14F-4D97-AF65-F5344CB8AC3E}">
        <p14:creationId xmlns:p14="http://schemas.microsoft.com/office/powerpoint/2010/main" val="255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世上諸樂趣願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/ 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我救主為我還清罪債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我深愛主耶穌  因主先愛我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無論死生憂樂  我仍愛我主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主再來迎接我  永住榮耀中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23</TotalTime>
  <Words>220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Windows User</cp:lastModifiedBy>
  <cp:revision>10</cp:revision>
  <dcterms:created xsi:type="dcterms:W3CDTF">2016-06-04T02:22:09Z</dcterms:created>
  <dcterms:modified xsi:type="dcterms:W3CDTF">2023-03-31T18:55:05Z</dcterms:modified>
</cp:coreProperties>
</file>