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32" r:id="rId2"/>
    <p:sldId id="1616" r:id="rId3"/>
    <p:sldId id="1617" r:id="rId4"/>
    <p:sldId id="1618" r:id="rId5"/>
    <p:sldId id="1619" r:id="rId6"/>
    <p:sldId id="1620" r:id="rId7"/>
    <p:sldId id="1621" r:id="rId8"/>
    <p:sldId id="1622" r:id="rId9"/>
    <p:sldId id="1623" r:id="rId10"/>
    <p:sldId id="1624" r:id="rId11"/>
    <p:sldId id="1625" r:id="rId12"/>
    <p:sldId id="1626" r:id="rId13"/>
    <p:sldId id="1627" r:id="rId14"/>
    <p:sldId id="1628" r:id="rId15"/>
    <p:sldId id="1629" r:id="rId16"/>
    <p:sldId id="1630" r:id="rId17"/>
    <p:sldId id="1631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8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70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7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0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23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8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56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35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58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1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婚禮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9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懇求天父賜福臨門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使他夫婦均沾主之鴻恩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得感聖靈敬愛救主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一生虔誠專心事奉天父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大家要歡喜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讚美上主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大家要恭祝新郎新婦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讚美真神</a:t>
            </a:r>
          </a:p>
        </p:txBody>
      </p:sp>
    </p:spTree>
    <p:extLst>
      <p:ext uri="{BB962C8B-B14F-4D97-AF65-F5344CB8AC3E}">
        <p14:creationId xmlns:p14="http://schemas.microsoft.com/office/powerpoint/2010/main" val="12182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三位一體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同心合意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求主成此伉儷</a:t>
            </a:r>
          </a:p>
        </p:txBody>
      </p:sp>
    </p:spTree>
    <p:extLst>
      <p:ext uri="{BB962C8B-B14F-4D97-AF65-F5344CB8AC3E}">
        <p14:creationId xmlns:p14="http://schemas.microsoft.com/office/powerpoint/2010/main" val="36618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惟願天父聽我禱告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使他夫婦長壽一雙偕老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快樂同享苦難同當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願主賜福身心靈皆平安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大家要歡喜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讚美上主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大家要恭祝新郎新婦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讚美真神</a:t>
            </a:r>
          </a:p>
        </p:txBody>
      </p:sp>
    </p:spTree>
    <p:extLst>
      <p:ext uri="{BB962C8B-B14F-4D97-AF65-F5344CB8AC3E}">
        <p14:creationId xmlns:p14="http://schemas.microsoft.com/office/powerpoint/2010/main" val="34627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三位一體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同心合意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求主成此伉儷</a:t>
            </a:r>
          </a:p>
        </p:txBody>
      </p:sp>
    </p:spTree>
    <p:extLst>
      <p:ext uri="{BB962C8B-B14F-4D97-AF65-F5344CB8AC3E}">
        <p14:creationId xmlns:p14="http://schemas.microsoft.com/office/powerpoint/2010/main" val="41051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日聚集大家歡喜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照主聖旨公行這婚姻禮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新郎新婦二人一體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一心一意彼此連結無離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大家要歡喜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讚美上主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大家要恭祝新郎新婦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讚美真神</a:t>
            </a:r>
          </a:p>
        </p:txBody>
      </p:sp>
    </p:spTree>
    <p:extLst>
      <p:ext uri="{BB962C8B-B14F-4D97-AF65-F5344CB8AC3E}">
        <p14:creationId xmlns:p14="http://schemas.microsoft.com/office/powerpoint/2010/main" val="12110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三位一體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同心合意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求主成此伉儷</a:t>
            </a:r>
          </a:p>
        </p:txBody>
      </p:sp>
    </p:spTree>
    <p:extLst>
      <p:ext uri="{BB962C8B-B14F-4D97-AF65-F5344CB8AC3E}">
        <p14:creationId xmlns:p14="http://schemas.microsoft.com/office/powerpoint/2010/main" val="24462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自此一生同走一路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相敬相信相親愛相互助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天父常時保佑平安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無有災害病痛困苦艱難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大家要歡喜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讚美上主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大家要恭祝新郎新婦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讚美真神</a:t>
            </a:r>
          </a:p>
        </p:txBody>
      </p:sp>
    </p:spTree>
    <p:extLst>
      <p:ext uri="{BB962C8B-B14F-4D97-AF65-F5344CB8AC3E}">
        <p14:creationId xmlns:p14="http://schemas.microsoft.com/office/powerpoint/2010/main" val="3552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三位一體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同心合意</a:t>
            </a:r>
            <a:r>
              <a:rPr lang="en-US" altLang="zh-CN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求主成此伉儷</a:t>
            </a:r>
          </a:p>
        </p:txBody>
      </p:sp>
    </p:spTree>
    <p:extLst>
      <p:ext uri="{BB962C8B-B14F-4D97-AF65-F5344CB8AC3E}">
        <p14:creationId xmlns:p14="http://schemas.microsoft.com/office/powerpoint/2010/main" val="18624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332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269 婚禮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2022-12-28T16:51:37Z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