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116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739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81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945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547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90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695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465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554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96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507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60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279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耶穌我救主降生伯利恆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52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耶穌死三日從墓中復起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勝過撒但與死亡之權勢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</a:t>
            </a:r>
            <a:r>
              <a:rPr lang="en-US" sz="3200" b="1" dirty="0" smtClean="0">
                <a:solidFill>
                  <a:srgbClr val="660033"/>
                </a:solidFill>
              </a:rPr>
              <a:t>3 </a:t>
            </a:r>
            <a:r>
              <a:rPr lang="en-US" sz="3200" b="1" dirty="0">
                <a:solidFill>
                  <a:srgbClr val="660033"/>
                </a:solidFill>
              </a:rPr>
              <a:t>/ 4 )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主永遠活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着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必救我到底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主活為我  為我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( 3 / 4 )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主活為我  為我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主活為我  為我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( 3 / 4 )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主永遠活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着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必救我到底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主活為我  為我</a:t>
            </a:r>
            <a:endParaRPr lang="zh-CN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( 3 / 4 )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耶穌有應許不久再臨世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信徒聞此言甚安慰快意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</a:t>
            </a:r>
            <a:r>
              <a:rPr lang="en-US" sz="3200" b="1" dirty="0" smtClean="0">
                <a:solidFill>
                  <a:srgbClr val="660033"/>
                </a:solidFill>
              </a:rPr>
              <a:t>4 </a:t>
            </a:r>
            <a:r>
              <a:rPr lang="en-US" sz="3200" b="1" dirty="0">
                <a:solidFill>
                  <a:srgbClr val="660033"/>
                </a:solidFill>
              </a:rPr>
              <a:t>/ 4 )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救主再降臨恩愛最奇異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主來接我  接我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( 4 / 4 )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主來接我  接我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主來接我  接我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( 4 / 4 )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救主再降臨恩愛最奇異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主來接我  接我</a:t>
            </a:r>
            <a:endParaRPr lang="zh-CN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( 4 / 4 )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耶穌我救主降生伯利恆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貧苦之嬰孩裏布放槽中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3200" b="1" dirty="0" smtClean="0">
                <a:solidFill>
                  <a:srgbClr val="660033"/>
                </a:solidFill>
                <a:latin typeface="+mn-lt"/>
              </a:rPr>
              <a:t>1 / 4 </a:t>
            </a:r>
            <a:r>
              <a:rPr lang="en-US" sz="3200" b="1" dirty="0">
                <a:solidFill>
                  <a:srgbClr val="660033"/>
                </a:solidFill>
                <a:latin typeface="+mn-lt"/>
              </a:rPr>
              <a:t>)</a:t>
            </a:r>
            <a:endParaRPr lang="vi-VN" sz="32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02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奇哉其來意足動我心懷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主來尋我  尋我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( 1 / 4 )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4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主來尋我  尋我</a:t>
            </a:r>
            <a:endParaRPr lang="zh-CN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主來尋我  尋我</a:t>
            </a:r>
            <a:endParaRPr lang="zh-CN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( 1 / 4 )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奇哉其來意足動我心懷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主來尋我  尋我</a:t>
            </a:r>
            <a:endParaRPr lang="zh-CN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( 1 / 4 )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耶穌我恩主受死於苦架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救贖我靈魂還清我罪債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</a:t>
            </a:r>
            <a:r>
              <a:rPr lang="en-US" sz="3200" b="1" dirty="0" smtClean="0">
                <a:solidFill>
                  <a:srgbClr val="660033"/>
                </a:solidFill>
              </a:rPr>
              <a:t>2 </a:t>
            </a:r>
            <a:r>
              <a:rPr lang="en-US" sz="3200" b="1" dirty="0">
                <a:solidFill>
                  <a:srgbClr val="660033"/>
                </a:solidFill>
              </a:rPr>
              <a:t>/ 4 )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耶穌被釘死天地皆驚訝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主死救我  救我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( 2 / 4 )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5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主死救我  救我</a:t>
            </a:r>
            <a:endParaRPr lang="zh-CN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主死救我  救我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( 2 / 4 )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耶穌被釘死天地皆驚訝</a:t>
            </a:r>
            <a:endParaRPr lang="zh-CN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主死救我  救我</a:t>
            </a:r>
            <a:endParaRPr lang="zh-CN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</a:rPr>
              <a:t>( 2 / 4 )</a:t>
            </a:r>
            <a:endParaRPr lang="vi-VN" sz="3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340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279 耶穌我救主降生伯利恆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140</cp:revision>
  <dcterms:created xsi:type="dcterms:W3CDTF">2015-05-17T04:39:00Z</dcterms:created>
  <dcterms:modified xsi:type="dcterms:W3CDTF">2022-12-24T10:32:11Z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