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4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6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5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1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8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7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8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2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3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4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8643-A09C-4D86-8BED-66622358FC26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4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37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寶</a:t>
            </a: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血能力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847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你願潔淨比較雪還白麼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在主寶血內  真有能力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26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你願在生命泉洗淨罪麼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耶穌寶血內有能力</a:t>
            </a:r>
            <a:endParaRPr 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28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真有能  能  奇哉大權能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在羔羊  寶血內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44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真有能  能  奇哉大權能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顯明在羔羊寶血內</a:t>
            </a:r>
            <a:endParaRPr 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13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你願為主你君王做工麼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在主寶血內  真有能力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4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你願日日唱得勝凱歌麼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耶穌寶血內有能力</a:t>
            </a:r>
            <a:endParaRPr 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真有能  能  奇哉大權能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在羔羊  寶血內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670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真有能  能  奇哉大權能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顯明在羔羊寶血內</a:t>
            </a:r>
            <a:endParaRPr 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12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願從你的罪擔釋放麼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在主寶貴血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真有能力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05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你願得勝一切惡性情麼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耶穌寶血內有能力</a:t>
            </a:r>
            <a:endParaRPr 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4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真有能  能  奇哉大權能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在羔羊  寶血內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45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真有能  能  奇哉大權能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顯明在羔羊寶血內</a:t>
            </a:r>
            <a:endParaRPr 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19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你願從驕傲私慾釋放麼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在主寶血內  真有能力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65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你願在主血泉內洗淨麼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耶穌寶血內有能力</a:t>
            </a:r>
            <a:endParaRPr 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80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真有能  能  奇哉大權能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在羔羊  寶血內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869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真有能  能  奇哉大權能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顯明在羔羊寶血內</a:t>
            </a:r>
            <a:endParaRPr 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51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</TotalTime>
  <Words>320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37 寶血能力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寶血能力</dc:title>
  <dc:creator>Admin</dc:creator>
  <cp:lastModifiedBy>Windows User</cp:lastModifiedBy>
  <cp:revision>4</cp:revision>
  <dcterms:created xsi:type="dcterms:W3CDTF">2013-02-28T12:57:19Z</dcterms:created>
  <dcterms:modified xsi:type="dcterms:W3CDTF">2022-12-03T05:10:16Z</dcterms:modified>
</cp:coreProperties>
</file>