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  <p:sldId id="1612" r:id="rId10"/>
    <p:sldId id="1613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8" y="134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63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95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7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4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27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5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6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8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5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0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8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主耶和華領我</a:t>
            </a:r>
          </a:p>
        </p:txBody>
      </p:sp>
    </p:spTree>
    <p:extLst>
      <p:ext uri="{BB962C8B-B14F-4D97-AF65-F5344CB8AC3E}">
        <p14:creationId xmlns:p14="http://schemas.microsoft.com/office/powerpoint/2010/main" val="19805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謳歌頌讚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我心奉獻永無疆</a:t>
            </a: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謳歌頌讚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我心奉獻永無疆</a:t>
            </a:r>
            <a:endParaRPr lang="zh-CN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耶和華求你領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過今世曠野路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我無力量主有能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幹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主聖手常保護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天上嗎哪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求主時常賜給我</a:t>
            </a: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天上嗎哪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求主時常賜給我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1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求主開通永生泉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源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我路中不乾渴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求主做我雲柱火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柱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我前路不走錯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全能救主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做我籐牌保護我</a:t>
            </a: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全能救主</a:t>
            </a:r>
            <a:r>
              <a:rPr lang="en-US" altLang="zh-CN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做我籐牌保護我</a:t>
            </a:r>
            <a:endParaRPr lang="zh-CN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至終臨到約但河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畔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主使我無恐惶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主曾攻獄以死勝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我安穩到天鄉</a:t>
            </a:r>
            <a:endParaRPr lang="en-US" altLang="zh-CN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3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15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</TotalTime>
  <Words>205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宣道詩 71 求主耶和華領我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2023-01-06T16:54:20Z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