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4" y="13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79FB-493E-4C94-8918-F7AF3ABE8A07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7EF-2C4F-4CBB-B751-B1BD9C82A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75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79FB-493E-4C94-8918-F7AF3ABE8A07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7EF-2C4F-4CBB-B751-B1BD9C82A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78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79FB-493E-4C94-8918-F7AF3ABE8A07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7EF-2C4F-4CBB-B751-B1BD9C82A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8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79FB-493E-4C94-8918-F7AF3ABE8A07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7EF-2C4F-4CBB-B751-B1BD9C82A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22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79FB-493E-4C94-8918-F7AF3ABE8A07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7EF-2C4F-4CBB-B751-B1BD9C82A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3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79FB-493E-4C94-8918-F7AF3ABE8A07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7EF-2C4F-4CBB-B751-B1BD9C82A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88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79FB-493E-4C94-8918-F7AF3ABE8A07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7EF-2C4F-4CBB-B751-B1BD9C82A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11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79FB-493E-4C94-8918-F7AF3ABE8A07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7EF-2C4F-4CBB-B751-B1BD9C82A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56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79FB-493E-4C94-8918-F7AF3ABE8A07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7EF-2C4F-4CBB-B751-B1BD9C82A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193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79FB-493E-4C94-8918-F7AF3ABE8A07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7EF-2C4F-4CBB-B751-B1BD9C82A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36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79FB-493E-4C94-8918-F7AF3ABE8A07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7EF-2C4F-4CBB-B751-B1BD9C82A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56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579FB-493E-4C94-8918-F7AF3ABE8A07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7EF-2C4F-4CBB-B751-B1BD9C82A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06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75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穌領我</a:t>
            </a:r>
          </a:p>
        </p:txBody>
      </p:sp>
    </p:spTree>
    <p:extLst>
      <p:ext uri="{BB962C8B-B14F-4D97-AF65-F5344CB8AC3E}">
        <p14:creationId xmlns:p14="http://schemas.microsoft.com/office/powerpoint/2010/main" val="26557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願拉主手同走一生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從這地步直到天城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( 3 / 4 )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35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遇苦見福兩般皆可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因主耶穌聖手領我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( 3 / 4 )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42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耶穌領我日日領我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耶穌恩主親手領我</a:t>
            </a:r>
          </a:p>
        </p:txBody>
      </p:sp>
    </p:spTree>
    <p:extLst>
      <p:ext uri="{BB962C8B-B14F-4D97-AF65-F5344CB8AC3E}">
        <p14:creationId xmlns:p14="http://schemas.microsoft.com/office/powerpoint/2010/main" val="262664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我願終身跟主腳蹤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因蒙恩主親手領我</a:t>
            </a:r>
          </a:p>
        </p:txBody>
      </p:sp>
    </p:spTree>
    <p:extLst>
      <p:ext uri="{BB962C8B-B14F-4D97-AF65-F5344CB8AC3E}">
        <p14:creationId xmlns:p14="http://schemas.microsoft.com/office/powerpoint/2010/main" val="302000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到時行完一世路程</a:t>
            </a:r>
            <a:endParaRPr lang="zh-TW" alt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內惡外敵靠主全勝</a:t>
            </a:r>
            <a:endParaRPr lang="zh-TW" alt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( 4 / 4 )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99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死如冷河我不怕過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獨賴耶穌至終領我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( 4 / 4 )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02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耶穌領我日日領我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耶穌恩主親手領我</a:t>
            </a:r>
          </a:p>
        </p:txBody>
      </p:sp>
    </p:spTree>
    <p:extLst>
      <p:ext uri="{BB962C8B-B14F-4D97-AF65-F5344CB8AC3E}">
        <p14:creationId xmlns:p14="http://schemas.microsoft.com/office/powerpoint/2010/main" val="229453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我願終身跟主腳蹤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因蒙恩主親手領我</a:t>
            </a:r>
          </a:p>
        </p:txBody>
      </p:sp>
    </p:spTree>
    <p:extLst>
      <p:ext uri="{BB962C8B-B14F-4D97-AF65-F5344CB8AC3E}">
        <p14:creationId xmlns:p14="http://schemas.microsoft.com/office/powerpoint/2010/main" val="340071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耶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穌領我我心歡喜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蒙主引導平安無比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( 1 / 4 )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62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無論日夜動靜起坐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有主耶穌時常領我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( 1 / 4 )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42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耶穌領我日日領我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耶穌恩主親手領我</a:t>
            </a:r>
          </a:p>
        </p:txBody>
      </p:sp>
    </p:spTree>
    <p:extLst>
      <p:ext uri="{BB962C8B-B14F-4D97-AF65-F5344CB8AC3E}">
        <p14:creationId xmlns:p14="http://schemas.microsoft.com/office/powerpoint/2010/main" val="149190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我願終身跟主腳蹤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因蒙恩主親手領我</a:t>
            </a:r>
          </a:p>
        </p:txBody>
      </p:sp>
    </p:spTree>
    <p:extLst>
      <p:ext uri="{BB962C8B-B14F-4D97-AF65-F5344CB8AC3E}">
        <p14:creationId xmlns:p14="http://schemas.microsoft.com/office/powerpoint/2010/main" val="127617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有時遭遇困苦憂傷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有時大得快樂吉祥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( 2 / 4 )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71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似海翻騰如山穩妥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或危或安耶穌領我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1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( 2 / 4 )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53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耶穌領我日日領我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耶穌恩主親手領我</a:t>
            </a:r>
          </a:p>
        </p:txBody>
      </p:sp>
    </p:spTree>
    <p:extLst>
      <p:ext uri="{BB962C8B-B14F-4D97-AF65-F5344CB8AC3E}">
        <p14:creationId xmlns:p14="http://schemas.microsoft.com/office/powerpoint/2010/main" val="346339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我願終身跟主腳蹤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因蒙恩主親手領我</a:t>
            </a:r>
          </a:p>
        </p:txBody>
      </p:sp>
    </p:spTree>
    <p:extLst>
      <p:ext uri="{BB962C8B-B14F-4D97-AF65-F5344CB8AC3E}">
        <p14:creationId xmlns:p14="http://schemas.microsoft.com/office/powerpoint/2010/main" val="177402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</TotalTime>
  <Words>300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75 耶穌領我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耶穌領我</dc:title>
  <dc:creator>大唐</dc:creator>
  <cp:lastModifiedBy>Windows User</cp:lastModifiedBy>
  <cp:revision>3</cp:revision>
  <dcterms:created xsi:type="dcterms:W3CDTF">2015-01-24T12:27:58Z</dcterms:created>
  <dcterms:modified xsi:type="dcterms:W3CDTF">2022-12-10T03:55:34Z</dcterms:modified>
</cp:coreProperties>
</file>