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1" autoAdjust="0"/>
    <p:restoredTop sz="94660"/>
  </p:normalViewPr>
  <p:slideViewPr>
    <p:cSldViewPr>
      <p:cViewPr varScale="1">
        <p:scale>
          <a:sx n="58" d="100"/>
          <a:sy n="58" d="100"/>
        </p:scale>
        <p:origin x="78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20A-0605-4CAC-AD9A-87AD9FC8ABAD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72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20A-0605-4CAC-AD9A-87AD9FC8ABAD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12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20A-0605-4CAC-AD9A-87AD9FC8ABAD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8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20A-0605-4CAC-AD9A-87AD9FC8ABAD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75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20A-0605-4CAC-AD9A-87AD9FC8ABAD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03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20A-0605-4CAC-AD9A-87AD9FC8ABAD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1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20A-0605-4CAC-AD9A-87AD9FC8ABAD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73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20A-0605-4CAC-AD9A-87AD9FC8ABAD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76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20A-0605-4CAC-AD9A-87AD9FC8ABAD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54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20A-0605-4CAC-AD9A-87AD9FC8ABAD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19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20A-0605-4CAC-AD9A-87AD9FC8ABAD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1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DC20A-0605-4CAC-AD9A-87AD9FC8ABAD}" type="datetimeFigureOut">
              <a:rPr lang="zh-TW" altLang="en-US" smtClean="0"/>
              <a:t>2022/11/26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76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79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靠主有福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475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要倚靠主  專心靠主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在一切事上要認定主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95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祂必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指引你的路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175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要倚靠主  專心靠主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在一切事上要認定主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72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祂必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指引你的路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61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蒙天父扶助的人真有福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主耶穌要與他為友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</a:rPr>
              <a:t>( 3 / 4 )</a:t>
            </a:r>
            <a:endParaRPr lang="vi-VN" sz="4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79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他不驚慌也不灰心喪膽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因主時常保護拯救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</a:rPr>
              <a:t>( 3 / 4 )</a:t>
            </a:r>
            <a:endParaRPr lang="vi-VN" sz="4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7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要倚靠主  專心靠主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在一切事上要認定主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497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祂必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指引你的路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04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要倚靠主  專心靠主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在一切事上要認定主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74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祂必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指引你的路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775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倚靠耶和華的人真有福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因他必隨時蒙扶助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</a:rPr>
              <a:t>( </a:t>
            </a:r>
            <a:r>
              <a:rPr lang="en-US" sz="4400" b="1" dirty="0" smtClean="0">
                <a:solidFill>
                  <a:srgbClr val="000066"/>
                </a:solidFill>
              </a:rPr>
              <a:t>1 / 4 </a:t>
            </a:r>
            <a:r>
              <a:rPr lang="en-US" sz="4400" b="1" dirty="0">
                <a:solidFill>
                  <a:srgbClr val="000066"/>
                </a:solidFill>
              </a:rPr>
              <a:t>)</a:t>
            </a:r>
            <a:endParaRPr lang="vi-VN" sz="4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86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常行在主道中者真有福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他日日向前又上升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</a:rPr>
              <a:t>( 4 / 4 )</a:t>
            </a:r>
            <a:endParaRPr lang="vi-VN" sz="4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7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因信行走在恩主慈愛中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主供給他一切需用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</a:rPr>
              <a:t>( 4 / 4 )</a:t>
            </a:r>
            <a:endParaRPr lang="vi-VN" sz="4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96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要倚靠主  專心靠主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在一切事上要認定主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262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祂必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指引你的路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91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要倚靠主  專心靠主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在一切事上要認定主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88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祂必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指引你的路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90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若要承受所應許的賞賜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必緊緊跟隨主腳步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</a:rPr>
              <a:t>( 1 / 4 )</a:t>
            </a:r>
            <a:endParaRPr lang="vi-VN" sz="4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5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要倚靠主  專心靠主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在一切事上要認定主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527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祂必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指引你的路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74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要倚靠主  專心靠主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在一切事上要認定主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125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祂必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指引你的路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26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倚靠耶和華的人真有福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不離開主安排正路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</a:rPr>
              <a:t>( 2 / 4 )</a:t>
            </a:r>
            <a:endParaRPr lang="vi-VN" sz="4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9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忍耐堅守所承認的指望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主也保守他的腳步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</a:rPr>
              <a:t>( 2 / 4 )</a:t>
            </a:r>
            <a:endParaRPr lang="vi-VN" sz="4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35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</TotalTime>
  <Words>380</Words>
  <Application>Microsoft Office PowerPoint</Application>
  <PresentationFormat>Widescreen</PresentationFormat>
  <Paragraphs>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微軟正黑體</vt:lpstr>
      <vt:lpstr>微軟正黑體</vt:lpstr>
      <vt:lpstr>新細明體</vt:lpstr>
      <vt:lpstr>Arial</vt:lpstr>
      <vt:lpstr>Calibri</vt:lpstr>
      <vt:lpstr>Theme1</vt:lpstr>
      <vt:lpstr>宣道詩 79 靠主有福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靠主有福</dc:title>
  <dc:creator>大唐</dc:creator>
  <cp:lastModifiedBy>Windows User</cp:lastModifiedBy>
  <cp:revision>5</cp:revision>
  <dcterms:created xsi:type="dcterms:W3CDTF">2015-05-24T11:37:52Z</dcterms:created>
  <dcterms:modified xsi:type="dcterms:W3CDTF">2022-11-25T18:04:52Z</dcterms:modified>
</cp:coreProperties>
</file>