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5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7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5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D4CE-376C-4C5E-AE82-4EE4564C79FE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03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信心得勝</a:t>
            </a:r>
          </a:p>
        </p:txBody>
      </p:sp>
    </p:spTree>
    <p:extLst>
      <p:ext uri="{BB962C8B-B14F-4D97-AF65-F5344CB8AC3E}">
        <p14:creationId xmlns:p14="http://schemas.microsoft.com/office/powerpoint/2010/main" val="2287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靠此籐牌得勝死權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生活安然而過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信心使我得勝  信心使我得勝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呵奇妙的大得勝  信心可勝世界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30864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四周都有仇敵圍住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預備向我攻擊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不要安居在帳棚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應到戰爭之區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救恩頭盔保我無慮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腰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真道不虛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地球好像搖動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影響徧及寰宇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信心使我得勝  信心使我得勝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呵奇妙的大得勝  信心可勝世界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34451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一切得勝仇敵之人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都穿白衣在身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天使面前盡都知名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軍俱來歡迎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努力行走光明之路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如火挑旺在心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門徒在世仇敵甚多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一致攻擊主僕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得勝所有黑暗魔軍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全靠耶穌聖名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信心使我得勝  信心使我得勝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呵奇妙的大得勝  信心可勝世界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22988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內有情慾外有邪魔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還有害人風俗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抵擋眾惡總要發奮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不讓魔鬼一步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我雖無力自己得勝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得勝在主救護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信心使我得勝  信心使我得勝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呵奇妙的大得勝  信心可勝世界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22149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主之仁愛為我大旗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寶劍即是神言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古今信徒都因相信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高唱得勝詩歌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勇猛好像旋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騰起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得勝一切戰爭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408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微軟正黑體</vt:lpstr>
      <vt:lpstr>微軟正黑體</vt:lpstr>
      <vt:lpstr>新細明體</vt:lpstr>
      <vt:lpstr>Arial</vt:lpstr>
      <vt:lpstr>Calibri</vt:lpstr>
      <vt:lpstr>Theme1</vt:lpstr>
      <vt:lpstr>宣道詩 93 信心得勝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信心得勝</dc:title>
  <dc:creator>大唐</dc:creator>
  <cp:lastModifiedBy>Windows User</cp:lastModifiedBy>
  <cp:revision>4</cp:revision>
  <dcterms:created xsi:type="dcterms:W3CDTF">2015-09-06T00:21:27Z</dcterms:created>
  <dcterms:modified xsi:type="dcterms:W3CDTF">2023-01-14T03:16:14Z</dcterms:modified>
</cp:coreProperties>
</file>