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3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8D7E-F949-4548-BBC1-4392F3CABD50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們歡迎君王降臨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160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宇宙的中心  耶穌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世界的中心  耶穌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621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萬物都本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歸於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榮耀君王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523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渴望看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彰顯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897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翻轉震動這土地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復興我們聖潔的熱情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68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同心高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潔的名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279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呼求天窗打開  春雨不停息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我們呼喊歡迎君王降臨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649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大大張口  大大充滿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恩膏如雨  澆灌這地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70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眼未看見  耳未聽見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渴慕更多看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榮面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79830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172</Words>
  <Application>Microsoft Office PowerPoint</Application>
  <PresentationFormat>On-screen Show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</vt:lpstr>
      <vt:lpstr>我們歡迎君王降臨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我們歡迎君王降臨</dc:title>
  <dc:creator>大唐</dc:creator>
  <cp:lastModifiedBy>Windows User</cp:lastModifiedBy>
  <cp:revision>4</cp:revision>
  <dcterms:created xsi:type="dcterms:W3CDTF">2017-12-16T02:54:04Z</dcterms:created>
  <dcterms:modified xsi:type="dcterms:W3CDTF">2022-12-03T05:28:43Z</dcterms:modified>
</cp:coreProperties>
</file>