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84" y="13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7291-EF68-49D2-BD31-EB27FFF2DA0D}" type="datetimeFigureOut">
              <a:rPr lang="zh-TW" altLang="en-US" smtClean="0"/>
              <a:pPr/>
              <a:t>2023/3/18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CC33-9C22-4658-8492-F5AEE7B691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7291-EF68-49D2-BD31-EB27FFF2DA0D}" type="datetimeFigureOut">
              <a:rPr lang="zh-TW" altLang="en-US" smtClean="0"/>
              <a:pPr/>
              <a:t>2023/3/18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CC33-9C22-4658-8492-F5AEE7B691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7291-EF68-49D2-BD31-EB27FFF2DA0D}" type="datetimeFigureOut">
              <a:rPr lang="zh-TW" altLang="en-US" smtClean="0"/>
              <a:pPr/>
              <a:t>2023/3/18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CC33-9C22-4658-8492-F5AEE7B691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7291-EF68-49D2-BD31-EB27FFF2DA0D}" type="datetimeFigureOut">
              <a:rPr lang="zh-TW" altLang="en-US" smtClean="0"/>
              <a:pPr/>
              <a:t>2023/3/18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CC33-9C22-4658-8492-F5AEE7B691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7291-EF68-49D2-BD31-EB27FFF2DA0D}" type="datetimeFigureOut">
              <a:rPr lang="zh-TW" altLang="en-US" smtClean="0"/>
              <a:pPr/>
              <a:t>2023/3/18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CC33-9C22-4658-8492-F5AEE7B691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7291-EF68-49D2-BD31-EB27FFF2DA0D}" type="datetimeFigureOut">
              <a:rPr lang="zh-TW" altLang="en-US" smtClean="0"/>
              <a:pPr/>
              <a:t>2023/3/18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CC33-9C22-4658-8492-F5AEE7B691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7291-EF68-49D2-BD31-EB27FFF2DA0D}" type="datetimeFigureOut">
              <a:rPr lang="zh-TW" altLang="en-US" smtClean="0"/>
              <a:pPr/>
              <a:t>2023/3/18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CC33-9C22-4658-8492-F5AEE7B691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7291-EF68-49D2-BD31-EB27FFF2DA0D}" type="datetimeFigureOut">
              <a:rPr lang="zh-TW" altLang="en-US" smtClean="0"/>
              <a:pPr/>
              <a:t>2023/3/18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CC33-9C22-4658-8492-F5AEE7B691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7291-EF68-49D2-BD31-EB27FFF2DA0D}" type="datetimeFigureOut">
              <a:rPr lang="zh-TW" altLang="en-US" smtClean="0"/>
              <a:pPr/>
              <a:t>2023/3/18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CC33-9C22-4658-8492-F5AEE7B691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7291-EF68-49D2-BD31-EB27FFF2DA0D}" type="datetimeFigureOut">
              <a:rPr lang="zh-TW" altLang="en-US" smtClean="0"/>
              <a:pPr/>
              <a:t>2023/3/18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CC33-9C22-4658-8492-F5AEE7B691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7291-EF68-49D2-BD31-EB27FFF2DA0D}" type="datetimeFigureOut">
              <a:rPr lang="zh-TW" altLang="en-US" smtClean="0"/>
              <a:pPr/>
              <a:t>2023/3/18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CC33-9C22-4658-8492-F5AEE7B691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17291-EF68-49D2-BD31-EB27FFF2DA0D}" type="datetimeFigureOut">
              <a:rPr lang="zh-TW" altLang="en-US" smtClean="0"/>
              <a:pPr/>
              <a:t>2023/3/18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ACC33-9C22-4658-8492-F5AEE7B691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全心頌讚</a:t>
            </a:r>
          </a:p>
        </p:txBody>
      </p:sp>
    </p:spTree>
    <p:extLst>
      <p:ext uri="{BB962C8B-B14F-4D97-AF65-F5344CB8AC3E}">
        <p14:creationId xmlns:p14="http://schemas.microsoft.com/office/powerpoint/2010/main" val="8163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我抬頭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見祢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當我側耳聆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聽祢聲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音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7633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我全心讚美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我傳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揚祢奇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妙作為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03741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我全心頌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讚祢的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榮美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我全人頌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讚祢的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作為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9429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每日每夜我不停讚美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亞  哈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亞  阿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13916441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9</TotalTime>
  <Words>82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微軟正黑體</vt:lpstr>
      <vt:lpstr>微軟正黑體</vt:lpstr>
      <vt:lpstr>新細明體</vt:lpstr>
      <vt:lpstr>Arial</vt:lpstr>
      <vt:lpstr>Calibri</vt:lpstr>
      <vt:lpstr>佈景主題1</vt:lpstr>
      <vt:lpstr>我全心頌讚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我全心頌讚</dc:title>
  <dc:creator>DaTang</dc:creator>
  <cp:lastModifiedBy>Windows User</cp:lastModifiedBy>
  <cp:revision>3</cp:revision>
  <dcterms:created xsi:type="dcterms:W3CDTF">2019-03-17T00:49:14Z</dcterms:created>
  <dcterms:modified xsi:type="dcterms:W3CDTF">2023-03-18T10:09:45Z</dcterms:modified>
</cp:coreProperties>
</file>