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9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50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85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97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43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17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87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86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617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62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A1A1-0388-4319-971C-D87AAFE93E47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281-A6F4-438C-9270-DB58897E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91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愛禱告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9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禱告中向祢傾訴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15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在禱告中我要講出我心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一定聽到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72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禱告中有祢鼓舞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52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奉主耶穌基督聖名祈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76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從今天起每一個早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對祢說聲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早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25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無論睛天還是下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也是最好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2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都知道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3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奉主耶穌基督聖名祈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5796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我愛禱告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我愛禱告</dc:title>
  <dc:creator>Windows User</dc:creator>
  <cp:lastModifiedBy>Windows User</cp:lastModifiedBy>
  <cp:revision>1</cp:revision>
  <dcterms:created xsi:type="dcterms:W3CDTF">2023-03-11T02:43:33Z</dcterms:created>
  <dcterms:modified xsi:type="dcterms:W3CDTF">2023-03-11T02:43:50Z</dcterms:modified>
</cp:coreProperties>
</file>