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90" y="13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8529-6C85-42CB-AE96-D787305560D5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B0DA-AB08-4EB7-9992-65EFE8B2B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8529-6C85-42CB-AE96-D787305560D5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B0DA-AB08-4EB7-9992-65EFE8B2B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8529-6C85-42CB-AE96-D787305560D5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B0DA-AB08-4EB7-9992-65EFE8B2B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8529-6C85-42CB-AE96-D787305560D5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B0DA-AB08-4EB7-9992-65EFE8B2B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8529-6C85-42CB-AE96-D787305560D5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B0DA-AB08-4EB7-9992-65EFE8B2B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8529-6C85-42CB-AE96-D787305560D5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B0DA-AB08-4EB7-9992-65EFE8B2B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8529-6C85-42CB-AE96-D787305560D5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B0DA-AB08-4EB7-9992-65EFE8B2B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8529-6C85-42CB-AE96-D787305560D5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B0DA-AB08-4EB7-9992-65EFE8B2B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8529-6C85-42CB-AE96-D787305560D5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B0DA-AB08-4EB7-9992-65EFE8B2B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8529-6C85-42CB-AE96-D787305560D5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B0DA-AB08-4EB7-9992-65EFE8B2B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8529-6C85-42CB-AE96-D787305560D5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B0DA-AB08-4EB7-9992-65EFE8B2B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F8529-6C85-42CB-AE96-D787305560D5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B0DA-AB08-4EB7-9992-65EFE8B2BE7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CN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要歌唱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120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要歌唱  要大聲的歌唱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我要歡呼  要揚聲地歡呼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406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我要歡心地跳舞  為祂而跳舞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我要讚美  還要揚聲讚美</a:t>
            </a:r>
            <a:endParaRPr 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7864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祂賜下應許  要擴張我的境界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因祂賜能力我必站立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5402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祂賜下應許  要堅固我的信心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我必不驚慌  必不害怕</a:t>
            </a:r>
            <a:endParaRPr 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629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要歌唱  要大聲的歌唱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我要歡呼  要揚聲地歡呼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8755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我要歡心地跳舞  為祂而跳舞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我要讚美  還要揚聲讚美</a:t>
            </a:r>
            <a:endParaRPr 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3162484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5</TotalTime>
  <Words>148</Words>
  <Application>Microsoft Office PowerPoint</Application>
  <PresentationFormat>On-screen Show (16:9)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Microsoft JhengHei</vt:lpstr>
      <vt:lpstr>Microsoft JhengHei</vt:lpstr>
      <vt:lpstr>新細明體</vt:lpstr>
      <vt:lpstr>Arial</vt:lpstr>
      <vt:lpstr>Calibri</vt:lpstr>
      <vt:lpstr>Church Theme</vt:lpstr>
      <vt:lpstr>我要歌唱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我要歌唱</dc:title>
  <dc:creator>Windows User</dc:creator>
  <cp:lastModifiedBy>Windows User</cp:lastModifiedBy>
  <cp:revision>2</cp:revision>
  <dcterms:created xsi:type="dcterms:W3CDTF">2019-08-17T05:31:31Z</dcterms:created>
  <dcterms:modified xsi:type="dcterms:W3CDTF">2023-03-31T18:28:47Z</dcterms:modified>
</cp:coreProperties>
</file>