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84" y="13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2CDF-15E0-4C50-B5BE-5281E549342A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A444-58F5-4083-AAB4-ED46E2368F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2CDF-15E0-4C50-B5BE-5281E549342A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A444-58F5-4083-AAB4-ED46E2368F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2CDF-15E0-4C50-B5BE-5281E549342A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A444-58F5-4083-AAB4-ED46E2368F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2CDF-15E0-4C50-B5BE-5281E549342A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A444-58F5-4083-AAB4-ED46E2368F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2CDF-15E0-4C50-B5BE-5281E549342A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A444-58F5-4083-AAB4-ED46E2368F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2CDF-15E0-4C50-B5BE-5281E549342A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A444-58F5-4083-AAB4-ED46E2368F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2CDF-15E0-4C50-B5BE-5281E549342A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A444-58F5-4083-AAB4-ED46E2368F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2CDF-15E0-4C50-B5BE-5281E549342A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A444-58F5-4083-AAB4-ED46E2368F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2CDF-15E0-4C50-B5BE-5281E549342A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A444-58F5-4083-AAB4-ED46E2368F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2CDF-15E0-4C50-B5BE-5281E549342A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A444-58F5-4083-AAB4-ED46E2368F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2CDF-15E0-4C50-B5BE-5281E549342A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A444-58F5-4083-AAB4-ED46E2368F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B2CDF-15E0-4C50-B5BE-5281E549342A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DA444-58F5-4083-AAB4-ED46E2368F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最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珍貴的禮物</a:t>
            </a:r>
          </a:p>
        </p:txBody>
      </p:sp>
    </p:spTree>
    <p:extLst>
      <p:ext uri="{BB962C8B-B14F-4D97-AF65-F5344CB8AC3E}">
        <p14:creationId xmlns:p14="http://schemas.microsoft.com/office/powerpoint/2010/main" val="3297846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世界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最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珍貴的禮物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賜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給我們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8416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為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我們降生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為我們受死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90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世界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最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珍貴的禮物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賜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給我們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9583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為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我們復活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賜我們永生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5369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這一份愛的禮物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從天父來的禮物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905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何等的寶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貴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等的奇妙恩典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為了你也為了我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1806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這一份愛的禮物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從天父來的禮物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6922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讓我們珍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惜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我們與人分享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將這愛傳給每個人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0641896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111</TotalTime>
  <Words>151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Microsoft JhengHei</vt:lpstr>
      <vt:lpstr>新細明體</vt:lpstr>
      <vt:lpstr>Arial</vt:lpstr>
      <vt:lpstr>Calibri</vt:lpstr>
      <vt:lpstr>佈景主題11</vt:lpstr>
      <vt:lpstr>最珍貴的禮物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最珍貴的禮物</dc:title>
  <dc:creator>User</dc:creator>
  <cp:lastModifiedBy>Windows User</cp:lastModifiedBy>
  <cp:revision>2</cp:revision>
  <dcterms:created xsi:type="dcterms:W3CDTF">2017-04-22T11:14:10Z</dcterms:created>
  <dcterms:modified xsi:type="dcterms:W3CDTF">2022-12-24T11:05:48Z</dcterms:modified>
</cp:coreProperties>
</file>