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8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6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1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6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96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7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72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19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8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5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A0B7-CDAD-46BA-BE6C-EFC19534B14B}" type="datetimeFigureOut">
              <a:rPr lang="zh-TW" altLang="en-US" smtClean="0"/>
              <a:t>2022/12/14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7CC87-559D-443D-AA9A-2C899775D5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82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最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美的禮物</a:t>
            </a:r>
          </a:p>
        </p:txBody>
      </p:sp>
    </p:spTree>
    <p:extLst>
      <p:ext uri="{BB962C8B-B14F-4D97-AF65-F5344CB8AC3E}">
        <p14:creationId xmlns:p14="http://schemas.microsoft.com/office/powerpoint/2010/main" val="266622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色樹下 堆滿禮物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彩色卡片 圍繞火爐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05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笑容在人們的臉上流露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喜樂從音符滑出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902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愛我們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的阿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爸天父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差遣愛子為寶貴救贖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585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祂的降臨揭開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了  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恩的序幕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就是主耶穌基督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071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叮叮噹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叮噹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鈴聲多響亮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541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在這閃爍的光彩之中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我心不住歌頌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16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叮叮噹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叮噹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鈴聲多響亮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96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在這永恆的應許中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耶穌是最美的禮物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29104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151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JhengHei</vt:lpstr>
      <vt:lpstr>Microsoft JhengHei</vt:lpstr>
      <vt:lpstr>新細明體</vt:lpstr>
      <vt:lpstr>Arial</vt:lpstr>
      <vt:lpstr>Calibri</vt:lpstr>
      <vt:lpstr>Theme1</vt:lpstr>
      <vt:lpstr>最美的禮物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最美的禮物</dc:title>
  <dc:creator>DaTang</dc:creator>
  <cp:lastModifiedBy>Windows User</cp:lastModifiedBy>
  <cp:revision>4</cp:revision>
  <dcterms:created xsi:type="dcterms:W3CDTF">2018-12-06T13:08:44Z</dcterms:created>
  <dcterms:modified xsi:type="dcterms:W3CDTF">2022-12-13T18:45:12Z</dcterms:modified>
</cp:coreProperties>
</file>