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5-F550-4A26-90F1-4D03F9C814D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42C7-5299-45F9-8A54-4D93AE9C46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111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5-F550-4A26-90F1-4D03F9C814D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42C7-5299-45F9-8A54-4D93AE9C46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444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5-F550-4A26-90F1-4D03F9C814D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42C7-5299-45F9-8A54-4D93AE9C46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03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5-F550-4A26-90F1-4D03F9C814D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42C7-5299-45F9-8A54-4D93AE9C46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011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5-F550-4A26-90F1-4D03F9C814D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42C7-5299-45F9-8A54-4D93AE9C46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689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5-F550-4A26-90F1-4D03F9C814D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42C7-5299-45F9-8A54-4D93AE9C46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514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5-F550-4A26-90F1-4D03F9C814D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42C7-5299-45F9-8A54-4D93AE9C46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604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5-F550-4A26-90F1-4D03F9C814D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42C7-5299-45F9-8A54-4D93AE9C46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853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5-F550-4A26-90F1-4D03F9C814D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42C7-5299-45F9-8A54-4D93AE9C46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272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5-F550-4A26-90F1-4D03F9C814D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42C7-5299-45F9-8A54-4D93AE9C46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589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7B35-F550-4A26-90F1-4D03F9C814D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42C7-5299-45F9-8A54-4D93AE9C46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06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7B35-F550-4A26-90F1-4D03F9C814DB}" type="datetimeFigureOut">
              <a:rPr lang="vi-VN" smtClean="0"/>
              <a:t>13/12/2022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142C7-5299-45F9-8A54-4D93AE9C46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4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有袮同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行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011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海裡最終找到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悲有喜都經得起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20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我深信這一切為我預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備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敢去走只因身邊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05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回望人生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  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懼冷風帶給的痛悲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235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若是軟弱無力的跌倒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持我再起來奔馳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050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  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念向我何等寶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數何等眾多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744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我若數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點  比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海沙更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睡醒的時候仍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525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祂永遠都不會撇下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慟了的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  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必安慰我心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39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祂永遠都不會撇下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領我足印走出黑暗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36069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179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有袮同行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有袮同行</dc:title>
  <dc:creator>Windows User</dc:creator>
  <cp:lastModifiedBy>Windows User</cp:lastModifiedBy>
  <cp:revision>1</cp:revision>
  <dcterms:created xsi:type="dcterms:W3CDTF">2022-12-13T11:07:48Z</dcterms:created>
  <dcterms:modified xsi:type="dcterms:W3CDTF">2022-12-13T11:13:17Z</dcterms:modified>
</cp:coreProperties>
</file>