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A584-2C0A-486C-B19E-D16AF70A1F1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遠尊貴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2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真神羔羊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配得所有極大讚美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22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天上地下  萬口宣揚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是彌賽亞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我尊崇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我尊崇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名超乎萬名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661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的國度在天地之上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何等聖潔  永遠掌權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44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我尊崇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我尊崇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名超乎萬名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938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的榮耀充滿全地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何等榮美  永遠尊貴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63576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114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永遠尊貴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永遠尊貴</dc:title>
  <dc:creator>大唐</dc:creator>
  <cp:lastModifiedBy>Windows User</cp:lastModifiedBy>
  <cp:revision>2</cp:revision>
  <dcterms:created xsi:type="dcterms:W3CDTF">2018-09-22T01:48:24Z</dcterms:created>
  <dcterms:modified xsi:type="dcterms:W3CDTF">2022-12-17T05:48:35Z</dcterms:modified>
</cp:coreProperties>
</file>