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D825-3552-4457-8277-D6E8B2BE8561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BF31-C3B5-40FB-A8E2-68C8760E6D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495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D825-3552-4457-8277-D6E8B2BE8561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BF31-C3B5-40FB-A8E2-68C8760E6D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702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D825-3552-4457-8277-D6E8B2BE8561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BF31-C3B5-40FB-A8E2-68C8760E6D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521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D825-3552-4457-8277-D6E8B2BE8561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BF31-C3B5-40FB-A8E2-68C8760E6D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984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D825-3552-4457-8277-D6E8B2BE8561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BF31-C3B5-40FB-A8E2-68C8760E6D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971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D825-3552-4457-8277-D6E8B2BE8561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BF31-C3B5-40FB-A8E2-68C8760E6D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543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D825-3552-4457-8277-D6E8B2BE8561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BF31-C3B5-40FB-A8E2-68C8760E6D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919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D825-3552-4457-8277-D6E8B2BE8561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BF31-C3B5-40FB-A8E2-68C8760E6D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790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D825-3552-4457-8277-D6E8B2BE8561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BF31-C3B5-40FB-A8E2-68C8760E6D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256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D825-3552-4457-8277-D6E8B2BE8561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BF31-C3B5-40FB-A8E2-68C8760E6D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350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D825-3552-4457-8277-D6E8B2BE8561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BF31-C3B5-40FB-A8E2-68C8760E6D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15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D825-3552-4457-8277-D6E8B2BE8561}" type="datetimeFigureOut">
              <a:rPr lang="vi-VN" smtClean="0"/>
              <a:t>21/01/2023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BF31-C3B5-40FB-A8E2-68C8760E6D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335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深一層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183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和諧團結的良朋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我共你真心互信任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973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深一層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和睦友愛熱誠滿載著慈恩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660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彼此相顧如路燈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彼此交接連在心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132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愿靠主基督的真理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傳遞愛意活在我神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142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悲哭歡笑來盡訴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互愛關心能做到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351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齊和應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同路去爲神做証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290407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104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深一層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深一層</dc:title>
  <dc:creator>Windows User</dc:creator>
  <cp:lastModifiedBy>Windows User</cp:lastModifiedBy>
  <cp:revision>1</cp:revision>
  <dcterms:created xsi:type="dcterms:W3CDTF">2023-01-21T04:01:39Z</dcterms:created>
  <dcterms:modified xsi:type="dcterms:W3CDTF">2023-01-21T04:01:56Z</dcterms:modified>
</cp:coreProperties>
</file>