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99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346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6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01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1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7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907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84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15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5ECF-8AAF-4DC9-AC70-02BD533CF28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7890-FFA0-4E55-AD91-04F941A4B2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31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共我千般美</a:t>
            </a:r>
          </a:p>
        </p:txBody>
      </p:sp>
    </p:spTree>
    <p:extLst>
      <p:ext uri="{BB962C8B-B14F-4D97-AF65-F5344CB8AC3E}">
        <p14:creationId xmlns:p14="http://schemas.microsoft.com/office/powerpoint/2010/main" val="205300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共我在世上千般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天得欣慰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令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人沒顧慮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88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我的身心得解愁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似身躺主懷裡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825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神共我在世上千般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天得拖帶悠然踏我步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17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世間繽紛的舞台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旅之身演場戲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29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從溪水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在青草地多麼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  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遇上真苦困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9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受你施恩保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定不驚慌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13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神共我在世上千般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天得供應大能淨我罪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05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這一生得主憐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讚恩主慈愛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148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1397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163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神共我千般美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神共我千般美</dc:title>
  <dc:creator>Windows User</dc:creator>
  <cp:lastModifiedBy>Windows User</cp:lastModifiedBy>
  <cp:revision>1</cp:revision>
  <dcterms:created xsi:type="dcterms:W3CDTF">2022-12-17T03:58:35Z</dcterms:created>
  <dcterms:modified xsi:type="dcterms:W3CDTF">2022-12-17T04:04:17Z</dcterms:modified>
</cp:coreProperties>
</file>