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DA14-0F26-4868-ACD1-856A3A71C4CF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F1F5-C14F-447E-912A-9CF3B014C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699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DA14-0F26-4868-ACD1-856A3A71C4CF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F1F5-C14F-447E-912A-9CF3B014C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784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DA14-0F26-4868-ACD1-856A3A71C4CF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F1F5-C14F-447E-912A-9CF3B014C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212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DA14-0F26-4868-ACD1-856A3A71C4CF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F1F5-C14F-447E-912A-9CF3B014C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448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DA14-0F26-4868-ACD1-856A3A71C4CF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F1F5-C14F-447E-912A-9CF3B014C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012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DA14-0F26-4868-ACD1-856A3A71C4CF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F1F5-C14F-447E-912A-9CF3B014C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499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DA14-0F26-4868-ACD1-856A3A71C4CF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F1F5-C14F-447E-912A-9CF3B014C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305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DA14-0F26-4868-ACD1-856A3A71C4CF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F1F5-C14F-447E-912A-9CF3B014C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048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DA14-0F26-4868-ACD1-856A3A71C4CF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F1F5-C14F-447E-912A-9CF3B014C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372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DA14-0F26-4868-ACD1-856A3A71C4CF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F1F5-C14F-447E-912A-9CF3B014C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987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DA14-0F26-4868-ACD1-856A3A71C4CF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F1F5-C14F-447E-912A-9CF3B014C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482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DDA14-0F26-4868-ACD1-856A3A71C4CF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6F1F5-C14F-447E-912A-9CF3B014C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02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哪！求袮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721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神哪  求袮鑒察我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知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道我的心恩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682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試煉我  知道我的意念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看在我裏面  有什麼惡行沒有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520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引導我  走永生的道路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15866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4D8536F-EA9B-444D-B7C6-D28351BF8C0E}" vid="{74E1B114-7CEC-452C-ADBE-2C51DD7F8A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48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Theme1</vt:lpstr>
      <vt:lpstr>神哪！求袮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神哪！求袮</dc:title>
  <dc:creator>Windows User</dc:creator>
  <cp:lastModifiedBy>Windows User</cp:lastModifiedBy>
  <cp:revision>1</cp:revision>
  <dcterms:created xsi:type="dcterms:W3CDTF">2023-02-18T05:27:46Z</dcterms:created>
  <dcterms:modified xsi:type="dcterms:W3CDTF">2023-02-18T05:32:05Z</dcterms:modified>
</cp:coreProperties>
</file>