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492A-0D49-44CD-98FF-50806A920E2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98F-60E2-406D-ACAB-292ADEC1EC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087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492A-0D49-44CD-98FF-50806A920E2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98F-60E2-406D-ACAB-292ADEC1EC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279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492A-0D49-44CD-98FF-50806A920E2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98F-60E2-406D-ACAB-292ADEC1EC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36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492A-0D49-44CD-98FF-50806A920E2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98F-60E2-406D-ACAB-292ADEC1EC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802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492A-0D49-44CD-98FF-50806A920E2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98F-60E2-406D-ACAB-292ADEC1EC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485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492A-0D49-44CD-98FF-50806A920E2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98F-60E2-406D-ACAB-292ADEC1EC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062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492A-0D49-44CD-98FF-50806A920E2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98F-60E2-406D-ACAB-292ADEC1EC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930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492A-0D49-44CD-98FF-50806A920E2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98F-60E2-406D-ACAB-292ADEC1EC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63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492A-0D49-44CD-98FF-50806A920E2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98F-60E2-406D-ACAB-292ADEC1EC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43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492A-0D49-44CD-98FF-50806A920E2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98F-60E2-406D-ACAB-292ADEC1EC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274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492A-0D49-44CD-98FF-50806A920E2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98F-60E2-406D-ACAB-292ADEC1EC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902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492A-0D49-44CD-98FF-50806A920E24}" type="datetimeFigureOut">
              <a:rPr lang="vi-VN" smtClean="0"/>
              <a:t>18/02/2023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698F-60E2-406D-ACAB-292ADEC1EC2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692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耶和華必時常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936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耶和華必時常引導你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耶和華必時常引導你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301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在幹旱之地使你心滿意足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骨頭強壯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334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你必像澆灌的園子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又像水流不絕的泉源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5930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4D8536F-EA9B-444D-B7C6-D28351BF8C0E}" vid="{74E1B114-7CEC-452C-ADBE-2C51DD7F8A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56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Theme1</vt:lpstr>
      <vt:lpstr>耶和華必時常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耶和華必時常</dc:title>
  <dc:creator>Windows User</dc:creator>
  <cp:lastModifiedBy>Windows User</cp:lastModifiedBy>
  <cp:revision>1</cp:revision>
  <dcterms:created xsi:type="dcterms:W3CDTF">2023-02-18T05:54:15Z</dcterms:created>
  <dcterms:modified xsi:type="dcterms:W3CDTF">2023-02-18T05:57:25Z</dcterms:modified>
</cp:coreProperties>
</file>