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14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5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910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75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7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0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378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9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87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506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87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3783-867B-4795-845A-4162121837A5}" type="datetimeFigureOut">
              <a:rPr lang="vi-VN" smtClean="0"/>
              <a:t>10/12/2022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402F-3F0C-44C0-8F82-BE9B407CC6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735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  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2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亮的晨星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3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候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義的太陽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6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耶穌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生神的兒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耶穌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的救贖主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12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耶穌  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耶穌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心所盼望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8374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耶穌  耶穌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</dc:title>
  <dc:creator>Windows User</dc:creator>
  <cp:lastModifiedBy>Windows User</cp:lastModifiedBy>
  <cp:revision>1</cp:revision>
  <dcterms:created xsi:type="dcterms:W3CDTF">2022-12-10T04:21:30Z</dcterms:created>
  <dcterms:modified xsi:type="dcterms:W3CDTF">2022-12-10T04:21:58Z</dcterms:modified>
</cp:coreProperties>
</file>