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F563-AA81-47C9-AEB5-8F895E35A3D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啊  天軍讚美聲</a:t>
            </a:r>
          </a:p>
        </p:txBody>
      </p:sp>
    </p:spTree>
    <p:extLst>
      <p:ext uri="{BB962C8B-B14F-4D97-AF65-F5344CB8AC3E}">
        <p14:creationId xmlns:p14="http://schemas.microsoft.com/office/powerpoint/2010/main" val="156551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  讚歌正飄揚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知否救恩的意義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人人因祂得享永恆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身處美麗天國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  天軍讚美聲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敬拜降生的主</a:t>
            </a:r>
          </a:p>
        </p:txBody>
      </p:sp>
    </p:spTree>
    <p:extLst>
      <p:ext uri="{BB962C8B-B14F-4D97-AF65-F5344CB8AC3E}">
        <p14:creationId xmlns:p14="http://schemas.microsoft.com/office/powerpoint/2010/main" val="2358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願人快樂歌唱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2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按照聖經裡所訓示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基督降生於世上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由童貞之女生下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是人世代所盼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  天軍讚美聲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敬拜降生的主</a:t>
            </a:r>
          </a:p>
        </p:txBody>
      </p:sp>
    </p:spTree>
    <p:extLst>
      <p:ext uri="{BB962C8B-B14F-4D97-AF65-F5344CB8AC3E}">
        <p14:creationId xmlns:p14="http://schemas.microsoft.com/office/powerpoint/2010/main" val="25820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願人快樂歌唱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3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這晚眾星更顯燦爛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皆因救主生世上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原來基督安躺馬槽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牧人正在俯拜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  天軍讚美聲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敬拜降生的主</a:t>
            </a:r>
          </a:p>
        </p:txBody>
      </p:sp>
    </p:spTree>
    <p:extLst>
      <p:ext uri="{BB962C8B-B14F-4D97-AF65-F5344CB8AC3E}">
        <p14:creationId xmlns:p14="http://schemas.microsoft.com/office/powerpoint/2010/main" val="28877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願人快樂歌唱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7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203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聽啊  天軍讚美聲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聽啊  天軍讚美聲</dc:title>
  <dc:creator>大唐</dc:creator>
  <cp:lastModifiedBy>Windows User</cp:lastModifiedBy>
  <cp:revision>3</cp:revision>
  <dcterms:created xsi:type="dcterms:W3CDTF">2017-12-23T08:03:39Z</dcterms:created>
  <dcterms:modified xsi:type="dcterms:W3CDTF">2022-12-10T04:07:49Z</dcterms:modified>
</cp:coreProperties>
</file>