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303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0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60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980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34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46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647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8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61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16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573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D57E-C753-4CCC-AEB3-106AB69B369C}" type="datetimeFigureOut">
              <a:rPr lang="vi-VN" smtClean="0"/>
              <a:t>05/11/2022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BE2-6FB4-4A51-907C-B88F1EF5690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557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我作活祭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76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願能夠走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能夠貼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0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輝可彰顯於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國降臨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3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1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盼萬人得見神善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萬人聽到神聲音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27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盼萬人也得嚐主恩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我作活祭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53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能夠可以深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能夠照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踏十架路不管走多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按照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意而行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1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6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盼萬人得見神善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萬人聽到神聲音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8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盼萬人也得嚐主恩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我作活祭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8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願能夠一生高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能夠讚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7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就像香膏甘心的擺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2 / 3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5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盼萬人得見神善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萬人聽到神聲音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811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盼萬人也得嚐主恩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我作活祭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8359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218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Theme1</vt:lpstr>
      <vt:lpstr>讓我作活祭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讓我作活祭</dc:title>
  <dc:creator>Windows User</dc:creator>
  <cp:lastModifiedBy>Windows User</cp:lastModifiedBy>
  <cp:revision>1</cp:revision>
  <dcterms:created xsi:type="dcterms:W3CDTF">2022-11-05T05:05:53Z</dcterms:created>
  <dcterms:modified xsi:type="dcterms:W3CDTF">2022-11-05T05:06:23Z</dcterms:modified>
</cp:coreProperties>
</file>