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4688" autoAdjust="0"/>
  </p:normalViewPr>
  <p:slideViewPr>
    <p:cSldViewPr>
      <p:cViewPr varScale="1">
        <p:scale>
          <a:sx n="78" d="100"/>
          <a:sy n="78" d="100"/>
        </p:scale>
        <p:origin x="90" y="13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讚美飛揚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65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9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5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71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92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4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09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1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550808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17</TotalTime>
  <Words>149</Words>
  <Application>Microsoft Office PowerPoint</Application>
  <PresentationFormat>On-screen Show (16:9)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佈景主題11</vt:lpstr>
      <vt:lpstr>讓讚美飛揚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Windows User</cp:lastModifiedBy>
  <cp:revision>8</cp:revision>
  <dcterms:created xsi:type="dcterms:W3CDTF">2017-08-02T09:40:27Z</dcterms:created>
  <dcterms:modified xsi:type="dcterms:W3CDTF">2023-02-03T18:05:46Z</dcterms:modified>
</cp:coreProperties>
</file>