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6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0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3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60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6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9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95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5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01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21B5-7F0D-4093-96A3-42C3C026FA89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C451-B738-45F7-8C27-00C24B2213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2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KHI CHÚA VÀO ĐỜI 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 gian tăm tối, tìm đâu thấy niềm vui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Sầu tràn muôn nơi, khơi đớn đau lòng người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tha hết muôn tội, làm êm ấm tim người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 nơi mừng vui!  Từ khi Chúa vào đời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1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 người cô đơn tìm đâu thấy tình thương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Hận thù ghen ghét xâm chiếm bao tâm hồn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đem đến cho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 thương rất tuyệt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vời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 mừng vui! Từ khi Chúa vào đời</a:t>
            </a:r>
            <a:endParaRPr lang="en-US" altLang="zh-TW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2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 người gian nan tìm đâu thấy bình an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Hận thù ghen ghét xâm chiếm bao tâm hồn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đem đến hy vọng </a:t>
            </a:r>
            <a:r>
              <a:rPr lang="vi-VN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 thắm muôn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 mừng vui! </a:t>
            </a:r>
            <a:r>
              <a:rPr lang="vi-VN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 khi Chúa vào </a:t>
            </a:r>
            <a:r>
              <a:rPr lang="vi-VN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endParaRPr lang="en-US" altLang="zh-TW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3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 trời xa xôi, Giê-xu đến tìm người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 ban tươi mới thay thế bao ngậm ngùi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tha hết muôn tội, làm êm ấm tim người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 nơi mừng vui!  Từ khi Chúa vào đời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</a:t>
            </a:r>
            <a:r>
              <a:rPr lang="en-US" sz="3733" b="1" dirty="0">
                <a:solidFill>
                  <a:srgbClr val="000066"/>
                </a:solidFill>
              </a:rPr>
              <a:t>4 / 4 </a:t>
            </a:r>
            <a:r>
              <a:rPr lang="en-US" sz="3733" b="1" dirty="0">
                <a:solidFill>
                  <a:srgbClr val="000066"/>
                </a:solidFill>
              </a:rPr>
              <a:t>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200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KHI CHÚA VÀO ĐỜI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KHI CHÚA VÀO ĐỜI </dc:title>
  <dc:creator>Windows User</dc:creator>
  <cp:lastModifiedBy>Windows User</cp:lastModifiedBy>
  <cp:revision>1</cp:revision>
  <dcterms:created xsi:type="dcterms:W3CDTF">2022-12-24T09:32:44Z</dcterms:created>
  <dcterms:modified xsi:type="dcterms:W3CDTF">2022-12-24T09:32:59Z</dcterms:modified>
</cp:coreProperties>
</file>