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20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84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56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50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26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35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5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17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3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67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92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7AB-EC98-402C-9277-C6000D1A2B0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0C82-80D2-4EFD-B7D1-BED8989605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512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en-US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 </a:t>
            </a:r>
            <a:r>
              <a:rPr lang="en-US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ĐIỆP ĐÊM NOEL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4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bao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la, 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thiên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ều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nghe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Jesus 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ngay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chẳng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ngai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phước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Jê-sus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khiến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mừng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phước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ân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khổ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Jê-sus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Vua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tăm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thiên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ngợi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mừng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hát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Jê-sus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chuồng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chiên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nghe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tin, 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kíp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chuồng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lừa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Quỳ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Jê-sus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Jê-sus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điêu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linh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bần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chịu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nhuốc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nhơ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-ma-nu-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ên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Đấng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nghi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thiên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phàm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giáng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</a:t>
            </a:r>
            <a:r>
              <a:rPr lang="en-US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2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227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THÔNG ĐIỆP ĐÊM NOEL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THÔNG ĐIỆP ĐÊM NOEL</dc:title>
  <dc:creator>Windows User</dc:creator>
  <cp:lastModifiedBy>Windows User</cp:lastModifiedBy>
  <cp:revision>2</cp:revision>
  <dcterms:created xsi:type="dcterms:W3CDTF">2022-12-20T05:50:37Z</dcterms:created>
  <dcterms:modified xsi:type="dcterms:W3CDTF">2022-12-20T05:54:55Z</dcterms:modified>
</cp:coreProperties>
</file>