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2022/12/31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63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2022/12/31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65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2022/12/31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53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2022/12/31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04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2022/12/31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17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2022/12/31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7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2022/12/31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3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2022/12/31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47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2022/12/31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5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2022/12/31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2022/12/31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09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434DE-7E94-479A-8252-0F1D004EB8DD}" type="datetimeFigureOut">
              <a:rPr lang="zh-TW" altLang="en-US" smtClean="0"/>
              <a:pPr/>
              <a:t>2022/12/31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17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zh-TW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真偉大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28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真偉大  何等偉大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2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主啊我神  我每逢舉目觀看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手所造  一切奇妙大工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1 / 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0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看見星宿  又聽到隆隆雷聲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的大能  遍滿了宇宙中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2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真偉大  何等偉大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6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當我想到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神竟願差祂兒子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降世捨命  我幾乎不領會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主在十架  甘願背我的重擔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流血捨身  為要赦免我罪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0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真偉大  何等偉大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8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當主再來  歡呼聲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響澈天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何等喜樂  主接我回天家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4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我要跪下  謙恭的崇拜敬奉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並要頌揚  神啊</a:t>
            </a: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真偉大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08277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30</TotalTime>
  <Words>223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佈景主題1</vt:lpstr>
      <vt:lpstr>祢真偉大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你真偉大</dc:title>
  <dc:creator>DAIDUONG</dc:creator>
  <cp:lastModifiedBy>Windows User</cp:lastModifiedBy>
  <cp:revision>10</cp:revision>
  <dcterms:created xsi:type="dcterms:W3CDTF">2013-07-13T11:49:29Z</dcterms:created>
  <dcterms:modified xsi:type="dcterms:W3CDTF">2022-12-31T09:25:46Z</dcterms:modified>
</cp:coreProperties>
</file>