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61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1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34A7-19AC-40CF-99F9-1A48F35CFDCE}" type="datetimeFigureOut">
              <a:rPr lang="zh-TW" altLang="en-US" smtClean="0"/>
              <a:t>2023/2/25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04E1-7B86-4EEB-874A-7B45B460E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959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34A7-19AC-40CF-99F9-1A48F35CFDCE}" type="datetimeFigureOut">
              <a:rPr lang="zh-TW" altLang="en-US" smtClean="0"/>
              <a:t>2023/2/25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04E1-7B86-4EEB-874A-7B45B460E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9338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34A7-19AC-40CF-99F9-1A48F35CFDCE}" type="datetimeFigureOut">
              <a:rPr lang="zh-TW" altLang="en-US" smtClean="0"/>
              <a:t>2023/2/25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04E1-7B86-4EEB-874A-7B45B460E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3302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34A7-19AC-40CF-99F9-1A48F35CFDCE}" type="datetimeFigureOut">
              <a:rPr lang="zh-TW" altLang="en-US" smtClean="0"/>
              <a:t>2023/2/25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04E1-7B86-4EEB-874A-7B45B460E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477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34A7-19AC-40CF-99F9-1A48F35CFDCE}" type="datetimeFigureOut">
              <a:rPr lang="zh-TW" altLang="en-US" smtClean="0"/>
              <a:t>2023/2/25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04E1-7B86-4EEB-874A-7B45B460E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0584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34A7-19AC-40CF-99F9-1A48F35CFDCE}" type="datetimeFigureOut">
              <a:rPr lang="zh-TW" altLang="en-US" smtClean="0"/>
              <a:t>2023/2/25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04E1-7B86-4EEB-874A-7B45B460E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4415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34A7-19AC-40CF-99F9-1A48F35CFDCE}" type="datetimeFigureOut">
              <a:rPr lang="zh-TW" altLang="en-US" smtClean="0"/>
              <a:t>2023/2/25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04E1-7B86-4EEB-874A-7B45B460E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9480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34A7-19AC-40CF-99F9-1A48F35CFDCE}" type="datetimeFigureOut">
              <a:rPr lang="zh-TW" altLang="en-US" smtClean="0"/>
              <a:t>2023/2/25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04E1-7B86-4EEB-874A-7B45B460E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5750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34A7-19AC-40CF-99F9-1A48F35CFDCE}" type="datetimeFigureOut">
              <a:rPr lang="zh-TW" altLang="en-US" smtClean="0"/>
              <a:t>2023/2/25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04E1-7B86-4EEB-874A-7B45B460E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2104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34A7-19AC-40CF-99F9-1A48F35CFDCE}" type="datetimeFigureOut">
              <a:rPr lang="zh-TW" altLang="en-US" smtClean="0"/>
              <a:t>2023/2/25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04E1-7B86-4EEB-874A-7B45B460E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6064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34A7-19AC-40CF-99F9-1A48F35CFDCE}" type="datetimeFigureOut">
              <a:rPr lang="zh-TW" altLang="en-US" smtClean="0"/>
              <a:t>2023/2/25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04E1-7B86-4EEB-874A-7B45B460E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9199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934A7-19AC-40CF-99F9-1A48F35CFDCE}" type="datetimeFigureOut">
              <a:rPr lang="zh-TW" altLang="en-US" smtClean="0"/>
              <a:t>2023/2/25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704E1-7B86-4EEB-874A-7B45B460E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1821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為主燃燒</a:t>
            </a:r>
          </a:p>
        </p:txBody>
      </p:sp>
    </p:spTree>
    <p:extLst>
      <p:ext uri="{BB962C8B-B14F-4D97-AF65-F5344CB8AC3E}">
        <p14:creationId xmlns:p14="http://schemas.microsoft.com/office/powerpoint/2010/main" val="1635918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在十架擔我憂患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背負我痛苦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64442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為我過犯釘死十架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犧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牲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命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3890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我雖軟弱如羊走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迷  常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偏行己路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主仍用愛感動吸引我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9546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若我的生命像一枝蠟燭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我願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燃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燒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9306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若我的生命像一枝蠟燭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我甘心願意為主燃燒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060235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D4D8536F-EA9B-444D-B7C6-D28351BF8C0E}" vid="{74E1B114-7CEC-452C-ADBE-2C51DD7F8A8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14</TotalTime>
  <Words>112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Microsoft JhengHei</vt:lpstr>
      <vt:lpstr>Microsoft JhengHei</vt:lpstr>
      <vt:lpstr>新細明體</vt:lpstr>
      <vt:lpstr>Arial</vt:lpstr>
      <vt:lpstr>Calibri</vt:lpstr>
      <vt:lpstr>Theme1</vt:lpstr>
      <vt:lpstr>願為主燃燒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願為主燃燒</dc:title>
  <dc:creator>大唐</dc:creator>
  <cp:lastModifiedBy>Windows User</cp:lastModifiedBy>
  <cp:revision>2</cp:revision>
  <dcterms:created xsi:type="dcterms:W3CDTF">2015-04-04T05:19:31Z</dcterms:created>
  <dcterms:modified xsi:type="dcterms:W3CDTF">2023-02-24T17:25:00Z</dcterms:modified>
</cp:coreProperties>
</file>