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6F8-5F64-4DDE-8BC2-908D4DE0E469}" type="datetimeFigureOut">
              <a:rPr lang="vi-VN" smtClean="0"/>
              <a:t>25/12/2022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381A-5372-45C9-9AFB-A24BD2EF79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20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6F8-5F64-4DDE-8BC2-908D4DE0E469}" type="datetimeFigureOut">
              <a:rPr lang="vi-VN" smtClean="0"/>
              <a:t>25/12/2022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381A-5372-45C9-9AFB-A24BD2EF79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62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6F8-5F64-4DDE-8BC2-908D4DE0E469}" type="datetimeFigureOut">
              <a:rPr lang="vi-VN" smtClean="0"/>
              <a:t>25/12/2022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381A-5372-45C9-9AFB-A24BD2EF79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466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6F8-5F64-4DDE-8BC2-908D4DE0E469}" type="datetimeFigureOut">
              <a:rPr lang="vi-VN" smtClean="0"/>
              <a:t>25/12/2022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381A-5372-45C9-9AFB-A24BD2EF79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393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6F8-5F64-4DDE-8BC2-908D4DE0E469}" type="datetimeFigureOut">
              <a:rPr lang="vi-VN" smtClean="0"/>
              <a:t>25/12/2022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381A-5372-45C9-9AFB-A24BD2EF79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367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6F8-5F64-4DDE-8BC2-908D4DE0E469}" type="datetimeFigureOut">
              <a:rPr lang="vi-VN" smtClean="0"/>
              <a:t>25/12/2022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381A-5372-45C9-9AFB-A24BD2EF79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848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6F8-5F64-4DDE-8BC2-908D4DE0E469}" type="datetimeFigureOut">
              <a:rPr lang="vi-VN" smtClean="0"/>
              <a:t>25/12/2022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381A-5372-45C9-9AFB-A24BD2EF79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754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6F8-5F64-4DDE-8BC2-908D4DE0E469}" type="datetimeFigureOut">
              <a:rPr lang="vi-VN" smtClean="0"/>
              <a:t>25/12/2022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381A-5372-45C9-9AFB-A24BD2EF79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527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6F8-5F64-4DDE-8BC2-908D4DE0E469}" type="datetimeFigureOut">
              <a:rPr lang="vi-VN" smtClean="0"/>
              <a:t>25/12/2022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381A-5372-45C9-9AFB-A24BD2EF79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4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6F8-5F64-4DDE-8BC2-908D4DE0E469}" type="datetimeFigureOut">
              <a:rPr lang="vi-VN" smtClean="0"/>
              <a:t>25/12/2022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381A-5372-45C9-9AFB-A24BD2EF79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47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6F8-5F64-4DDE-8BC2-908D4DE0E469}" type="datetimeFigureOut">
              <a:rPr lang="vi-VN" smtClean="0"/>
              <a:t>25/12/2022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381A-5372-45C9-9AFB-A24BD2EF79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237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F6F8-5F64-4DDE-8BC2-908D4DE0E469}" type="datetimeFigureOut">
              <a:rPr lang="vi-VN" smtClean="0"/>
              <a:t>25/12/2022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A381A-5372-45C9-9AFB-A24BD2EF79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64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Feliz</a:t>
            </a:r>
            <a:r>
              <a:rPr lang="en-US" altLang="zh-TW" dirty="0"/>
              <a:t> </a:t>
            </a:r>
            <a:r>
              <a:rPr lang="en-US" altLang="zh-TW" dirty="0" err="1"/>
              <a:t>Navidad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6600" b="1" dirty="0" err="1"/>
              <a:t>Feliz</a:t>
            </a:r>
            <a:r>
              <a:rPr lang="en-US" altLang="zh-TW" sz="6600" b="1" dirty="0"/>
              <a:t> </a:t>
            </a:r>
            <a:r>
              <a:rPr lang="en-US" altLang="zh-TW" sz="6600" b="1" dirty="0" err="1"/>
              <a:t>Navidad</a:t>
            </a:r>
            <a:r>
              <a:rPr lang="en-US" altLang="zh-TW" sz="6600" b="1" dirty="0"/>
              <a:t> x3 </a:t>
            </a:r>
            <a:endParaRPr lang="en-US" altLang="zh-TW" sz="6600" b="1" dirty="0" smtClean="0"/>
          </a:p>
          <a:p>
            <a:pPr marL="0" indent="0" algn="ctr">
              <a:buNone/>
            </a:pPr>
            <a:r>
              <a:rPr lang="zh-TW" altLang="en-US" sz="6600" b="1" dirty="0" smtClean="0"/>
              <a:t>我</a:t>
            </a:r>
            <a:r>
              <a:rPr lang="zh-TW" altLang="en-US" sz="6600" b="1" dirty="0"/>
              <a:t>獻上最真誠的祝福 </a:t>
            </a:r>
            <a:endParaRPr lang="en-US" altLang="zh-TW" sz="6600" b="1" dirty="0" smtClean="0"/>
          </a:p>
          <a:p>
            <a:pPr marL="0" indent="0" algn="ctr">
              <a:buNone/>
            </a:pPr>
            <a:r>
              <a:rPr lang="zh-TW" altLang="en-US" sz="6600" b="1" dirty="0" smtClean="0"/>
              <a:t>恭</a:t>
            </a:r>
            <a:r>
              <a:rPr lang="zh-TW" altLang="en-US" sz="6600" b="1" dirty="0"/>
              <a:t>賀恭賀 聖誕快樂 </a:t>
            </a:r>
            <a:r>
              <a:rPr lang="en-US" altLang="zh-TW" sz="6600" b="1" dirty="0"/>
              <a:t>x3 </a:t>
            </a:r>
            <a:endParaRPr lang="en-US" altLang="zh-TW" sz="6600" b="1" dirty="0" smtClean="0"/>
          </a:p>
          <a:p>
            <a:pPr marL="0" indent="0" algn="ctr">
              <a:buNone/>
            </a:pPr>
            <a:r>
              <a:rPr lang="zh-TW" altLang="en-US" sz="6600" b="1" dirty="0" smtClean="0"/>
              <a:t>我</a:t>
            </a:r>
            <a:r>
              <a:rPr lang="zh-TW" altLang="en-US" sz="6600" b="1" dirty="0"/>
              <a:t>獻上最真誠的祝福</a:t>
            </a:r>
            <a:endParaRPr lang="vi-VN" sz="6600" b="1" dirty="0"/>
          </a:p>
        </p:txBody>
      </p:sp>
    </p:spTree>
    <p:extLst>
      <p:ext uri="{BB962C8B-B14F-4D97-AF65-F5344CB8AC3E}">
        <p14:creationId xmlns:p14="http://schemas.microsoft.com/office/powerpoint/2010/main" val="37023318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Times New Roman</vt:lpstr>
      <vt:lpstr>Theme1</vt:lpstr>
      <vt:lpstr>Feliz Navidad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Feliz Navidad</dc:title>
  <dc:creator>Windows User</dc:creator>
  <cp:lastModifiedBy>Windows User</cp:lastModifiedBy>
  <cp:revision>1</cp:revision>
  <dcterms:created xsi:type="dcterms:W3CDTF">2022-12-25T08:07:56Z</dcterms:created>
  <dcterms:modified xsi:type="dcterms:W3CDTF">2022-12-25T08:08:42Z</dcterms:modified>
</cp:coreProperties>
</file>