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112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13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2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456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5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024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312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673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175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24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3B46-0A1C-4B1C-A46A-2873E2CAC556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79327-D4F8-4300-B334-469A697F9F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40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fr-FR" sz="7200" b="1" i="1" dirty="0" smtClean="0">
                <a:solidFill>
                  <a:srgbClr val="660033"/>
                </a:solidFill>
              </a:rPr>
              <a:t>HAPPY BIRTHDAY </a:t>
            </a:r>
            <a:r>
              <a:rPr lang="fr-FR" sz="7200" b="1" i="1" dirty="0">
                <a:solidFill>
                  <a:srgbClr val="660033"/>
                </a:solidFill>
              </a:rPr>
              <a:t>TO JESUS</a:t>
            </a:r>
            <a:endParaRPr lang="zh-TW" altLang="en-US" sz="96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323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, 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 smtClean="0">
                <a:solidFill>
                  <a:srgbClr val="660033"/>
                </a:solidFill>
              </a:rPr>
              <a:t>la</a:t>
            </a:r>
            <a:endParaRPr lang="fr-FR" sz="60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fr-FR" sz="6000" b="1" dirty="0" smtClean="0">
                <a:solidFill>
                  <a:srgbClr val="660033"/>
                </a:solidFill>
              </a:rPr>
              <a:t>Fa </a:t>
            </a:r>
            <a:r>
              <a:rPr lang="fr-FR" sz="6000" b="1" dirty="0">
                <a:solidFill>
                  <a:srgbClr val="660033"/>
                </a:solidFill>
              </a:rPr>
              <a:t>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endParaRPr lang="en-US" altLang="zh-TW" sz="8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185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來合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  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熱拍掌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55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, 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 smtClean="0">
                <a:solidFill>
                  <a:srgbClr val="660033"/>
                </a:solidFill>
              </a:rPr>
              <a:t>la</a:t>
            </a:r>
            <a:endParaRPr lang="fr-FR" sz="60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fr-FR" sz="6000" b="1" dirty="0" smtClean="0">
                <a:solidFill>
                  <a:srgbClr val="660033"/>
                </a:solidFill>
              </a:rPr>
              <a:t>Fa </a:t>
            </a:r>
            <a:r>
              <a:rPr lang="fr-FR" sz="6000" b="1" dirty="0">
                <a:solidFill>
                  <a:srgbClr val="660033"/>
                </a:solidFill>
              </a:rPr>
              <a:t>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endParaRPr lang="en-US" altLang="zh-TW" sz="8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922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齊蹦蹦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  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出生了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329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小耶穌在小馬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槽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322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牛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叔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叔  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婆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雞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公公興奮地說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8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600" b="1" dirty="0">
                <a:solidFill>
                  <a:srgbClr val="660033"/>
                </a:solidFill>
              </a:rPr>
              <a:t>Happy </a:t>
            </a:r>
            <a:r>
              <a:rPr lang="fr-FR" sz="6600" b="1" dirty="0" err="1">
                <a:solidFill>
                  <a:srgbClr val="660033"/>
                </a:solidFill>
              </a:rPr>
              <a:t>Birthday</a:t>
            </a:r>
            <a:r>
              <a:rPr lang="fr-FR" sz="6600" b="1" dirty="0">
                <a:solidFill>
                  <a:srgbClr val="660033"/>
                </a:solidFill>
              </a:rPr>
              <a:t>!</a:t>
            </a:r>
            <a:endParaRPr lang="en-US" altLang="zh-TW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1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, 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 smtClean="0">
                <a:solidFill>
                  <a:srgbClr val="660033"/>
                </a:solidFill>
              </a:rPr>
              <a:t>la</a:t>
            </a:r>
            <a:endParaRPr lang="fr-FR" sz="60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fr-FR" sz="6000" b="1" dirty="0" smtClean="0">
                <a:solidFill>
                  <a:srgbClr val="660033"/>
                </a:solidFill>
              </a:rPr>
              <a:t>Fa </a:t>
            </a:r>
            <a:r>
              <a:rPr lang="fr-FR" sz="6000" b="1" dirty="0">
                <a:solidFill>
                  <a:srgbClr val="660033"/>
                </a:solidFill>
              </a:rPr>
              <a:t>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endParaRPr lang="en-US" altLang="zh-TW" sz="8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698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Come on! </a:t>
            </a:r>
            <a:r>
              <a:rPr lang="en-ID" sz="6000" b="1" dirty="0">
                <a:solidFill>
                  <a:srgbClr val="660033"/>
                </a:solidFill>
              </a:rPr>
              <a:t>Let's </a:t>
            </a:r>
            <a:r>
              <a:rPr lang="en-ID" sz="6000" b="1" dirty="0">
                <a:solidFill>
                  <a:srgbClr val="660033"/>
                </a:solidFill>
              </a:rPr>
              <a:t>sing!</a:t>
            </a:r>
          </a:p>
          <a:p>
            <a:pPr algn="ctr">
              <a:buNone/>
            </a:pPr>
            <a:r>
              <a:rPr lang="en-ID" sz="6000" b="1" dirty="0">
                <a:solidFill>
                  <a:srgbClr val="660033"/>
                </a:solidFill>
              </a:rPr>
              <a:t>Happy </a:t>
            </a:r>
            <a:r>
              <a:rPr lang="en-ID" sz="6000" b="1" dirty="0">
                <a:solidFill>
                  <a:srgbClr val="660033"/>
                </a:solidFill>
              </a:rPr>
              <a:t>Birthday Jesus!</a:t>
            </a:r>
            <a:endParaRPr lang="en-US" altLang="zh-TW" sz="6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3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, 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 smtClean="0">
                <a:solidFill>
                  <a:srgbClr val="660033"/>
                </a:solidFill>
              </a:rPr>
              <a:t>la</a:t>
            </a:r>
            <a:endParaRPr lang="fr-FR" sz="60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fr-FR" sz="6000" b="1" dirty="0" smtClean="0">
                <a:solidFill>
                  <a:srgbClr val="660033"/>
                </a:solidFill>
              </a:rPr>
              <a:t>Fa </a:t>
            </a:r>
            <a:r>
              <a:rPr lang="fr-FR" sz="6000" b="1" dirty="0">
                <a:solidFill>
                  <a:srgbClr val="660033"/>
                </a:solidFill>
              </a:rPr>
              <a:t>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endParaRPr lang="en-US" altLang="zh-TW" sz="8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10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, 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 smtClean="0">
                <a:solidFill>
                  <a:srgbClr val="660033"/>
                </a:solidFill>
              </a:rPr>
              <a:t>la</a:t>
            </a:r>
            <a:endParaRPr lang="fr-FR" sz="60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fr-FR" sz="6000" b="1" dirty="0" smtClean="0">
                <a:solidFill>
                  <a:srgbClr val="660033"/>
                </a:solidFill>
              </a:rPr>
              <a:t>Fa </a:t>
            </a:r>
            <a:r>
              <a:rPr lang="fr-FR" sz="6000" b="1" dirty="0">
                <a:solidFill>
                  <a:srgbClr val="660033"/>
                </a:solidFill>
              </a:rPr>
              <a:t>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endParaRPr lang="en-US" altLang="zh-TW" sz="8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237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來合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  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熱拍掌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825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, 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 smtClean="0">
                <a:solidFill>
                  <a:srgbClr val="660033"/>
                </a:solidFill>
              </a:rPr>
              <a:t>la</a:t>
            </a:r>
            <a:endParaRPr lang="fr-FR" sz="60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fr-FR" sz="6000" b="1" dirty="0" smtClean="0">
                <a:solidFill>
                  <a:srgbClr val="660033"/>
                </a:solidFill>
              </a:rPr>
              <a:t>Fa </a:t>
            </a:r>
            <a:r>
              <a:rPr lang="fr-FR" sz="6000" b="1" dirty="0">
                <a:solidFill>
                  <a:srgbClr val="660033"/>
                </a:solidFill>
              </a:rPr>
              <a:t>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endParaRPr lang="en-US" altLang="zh-TW" sz="8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66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齊蹦蹦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  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出生了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731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小耶穌在小馬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槽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姨  牛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叔叔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120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鴨婆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婆  雞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  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哥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哥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妹妹興奮地說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53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600" b="1" dirty="0">
                <a:solidFill>
                  <a:srgbClr val="660033"/>
                </a:solidFill>
              </a:rPr>
              <a:t>Happy </a:t>
            </a:r>
            <a:r>
              <a:rPr lang="fr-FR" sz="6600" b="1" dirty="0" err="1">
                <a:solidFill>
                  <a:srgbClr val="660033"/>
                </a:solidFill>
              </a:rPr>
              <a:t>Birthday</a:t>
            </a:r>
            <a:r>
              <a:rPr lang="fr-FR" sz="6600" b="1" dirty="0">
                <a:solidFill>
                  <a:srgbClr val="660033"/>
                </a:solidFill>
              </a:rPr>
              <a:t>!</a:t>
            </a:r>
            <a:endParaRPr lang="en-US" altLang="zh-TW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1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, 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 smtClean="0">
                <a:solidFill>
                  <a:srgbClr val="660033"/>
                </a:solidFill>
              </a:rPr>
              <a:t>la</a:t>
            </a:r>
            <a:endParaRPr lang="fr-FR" sz="60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fr-FR" sz="6000" b="1" dirty="0" smtClean="0">
                <a:solidFill>
                  <a:srgbClr val="660033"/>
                </a:solidFill>
              </a:rPr>
              <a:t>Fa </a:t>
            </a:r>
            <a:r>
              <a:rPr lang="fr-FR" sz="6000" b="1" dirty="0">
                <a:solidFill>
                  <a:srgbClr val="660033"/>
                </a:solidFill>
              </a:rPr>
              <a:t>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endParaRPr lang="en-US" altLang="zh-TW" sz="8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193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Come on! </a:t>
            </a:r>
            <a:r>
              <a:rPr lang="en-ID" sz="6000" b="1" dirty="0">
                <a:solidFill>
                  <a:srgbClr val="660033"/>
                </a:solidFill>
              </a:rPr>
              <a:t>Let's </a:t>
            </a:r>
            <a:r>
              <a:rPr lang="en-ID" sz="6000" b="1" dirty="0">
                <a:solidFill>
                  <a:srgbClr val="660033"/>
                </a:solidFill>
              </a:rPr>
              <a:t>sing!</a:t>
            </a:r>
          </a:p>
          <a:p>
            <a:pPr algn="ctr">
              <a:buNone/>
            </a:pPr>
            <a:r>
              <a:rPr lang="en-ID" sz="6000" b="1" dirty="0">
                <a:solidFill>
                  <a:srgbClr val="660033"/>
                </a:solidFill>
              </a:rPr>
              <a:t>Happy </a:t>
            </a:r>
            <a:r>
              <a:rPr lang="en-ID" sz="6000" b="1" dirty="0">
                <a:solidFill>
                  <a:srgbClr val="660033"/>
                </a:solidFill>
              </a:rPr>
              <a:t>Birthday Jesus!</a:t>
            </a:r>
            <a:endParaRPr lang="en-US" altLang="zh-TW" sz="6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11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ID" sz="6000" b="1" dirty="0">
                <a:solidFill>
                  <a:srgbClr val="660033"/>
                </a:solidFill>
              </a:rPr>
              <a:t>Happy Birthday to </a:t>
            </a:r>
            <a:r>
              <a:rPr lang="en-ID" sz="6000" b="1" dirty="0">
                <a:solidFill>
                  <a:srgbClr val="660033"/>
                </a:solidFill>
              </a:rPr>
              <a:t>you</a:t>
            </a:r>
          </a:p>
          <a:p>
            <a:pPr algn="ctr">
              <a:buNone/>
            </a:pPr>
            <a:r>
              <a:rPr lang="en-ID" sz="6000" b="1" dirty="0">
                <a:solidFill>
                  <a:srgbClr val="660033"/>
                </a:solidFill>
              </a:rPr>
              <a:t>Happy </a:t>
            </a:r>
            <a:r>
              <a:rPr lang="en-ID" sz="6000" b="1" dirty="0">
                <a:solidFill>
                  <a:srgbClr val="660033"/>
                </a:solidFill>
              </a:rPr>
              <a:t>Birthday to you</a:t>
            </a:r>
            <a:endParaRPr lang="en-US" altLang="zh-TW" sz="6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93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ID" sz="6000" b="1" dirty="0">
                <a:solidFill>
                  <a:srgbClr val="660033"/>
                </a:solidFill>
              </a:rPr>
              <a:t>Happy Birthday to </a:t>
            </a:r>
            <a:r>
              <a:rPr lang="en-ID" sz="6000" b="1" dirty="0">
                <a:solidFill>
                  <a:srgbClr val="660033"/>
                </a:solidFill>
              </a:rPr>
              <a:t>Jesus</a:t>
            </a:r>
          </a:p>
          <a:p>
            <a:pPr algn="ctr">
              <a:buNone/>
            </a:pPr>
            <a:r>
              <a:rPr lang="en-ID" sz="6000" b="1" dirty="0">
                <a:solidFill>
                  <a:srgbClr val="660033"/>
                </a:solidFill>
              </a:rPr>
              <a:t>Happy </a:t>
            </a:r>
            <a:r>
              <a:rPr lang="en-ID" sz="6000" b="1" dirty="0">
                <a:solidFill>
                  <a:srgbClr val="660033"/>
                </a:solidFill>
              </a:rPr>
              <a:t>Birthday to you</a:t>
            </a:r>
            <a:endParaRPr lang="en-US" altLang="zh-TW" sz="6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8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來合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  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熱拍掌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582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, 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 smtClean="0">
                <a:solidFill>
                  <a:srgbClr val="660033"/>
                </a:solidFill>
              </a:rPr>
              <a:t>la</a:t>
            </a:r>
            <a:endParaRPr lang="fr-FR" sz="60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fr-FR" sz="6000" b="1" dirty="0" smtClean="0">
                <a:solidFill>
                  <a:srgbClr val="660033"/>
                </a:solidFill>
              </a:rPr>
              <a:t>Fa </a:t>
            </a:r>
            <a:r>
              <a:rPr lang="fr-FR" sz="6000" b="1" dirty="0">
                <a:solidFill>
                  <a:srgbClr val="660033"/>
                </a:solidFill>
              </a:rPr>
              <a:t>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endParaRPr lang="en-US" altLang="zh-TW" sz="8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46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齊蹦蹦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  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出生了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80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小耶穌在小馬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槽  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牛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叔叔興奮地說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954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600" b="1" dirty="0">
                <a:solidFill>
                  <a:srgbClr val="660033"/>
                </a:solidFill>
              </a:rPr>
              <a:t>Happy </a:t>
            </a:r>
            <a:r>
              <a:rPr lang="fr-FR" sz="6600" b="1" dirty="0" err="1">
                <a:solidFill>
                  <a:srgbClr val="660033"/>
                </a:solidFill>
              </a:rPr>
              <a:t>Birthday</a:t>
            </a:r>
            <a:r>
              <a:rPr lang="fr-FR" sz="6600" b="1" dirty="0">
                <a:solidFill>
                  <a:srgbClr val="660033"/>
                </a:solidFill>
              </a:rPr>
              <a:t>!</a:t>
            </a:r>
            <a:endParaRPr lang="en-US" altLang="zh-TW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2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, Fa 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 smtClean="0">
                <a:solidFill>
                  <a:srgbClr val="660033"/>
                </a:solidFill>
              </a:rPr>
              <a:t>la</a:t>
            </a:r>
            <a:endParaRPr lang="fr-FR" sz="6000" b="1" dirty="0" smtClean="0">
              <a:solidFill>
                <a:srgbClr val="660033"/>
              </a:solidFill>
            </a:endParaRPr>
          </a:p>
          <a:p>
            <a:pPr algn="ctr">
              <a:buNone/>
            </a:pPr>
            <a:r>
              <a:rPr lang="fr-FR" sz="6000" b="1" dirty="0" smtClean="0">
                <a:solidFill>
                  <a:srgbClr val="660033"/>
                </a:solidFill>
              </a:rPr>
              <a:t>Fa </a:t>
            </a:r>
            <a:r>
              <a:rPr lang="fr-FR" sz="6000" b="1" dirty="0">
                <a:solidFill>
                  <a:srgbClr val="660033"/>
                </a:solidFill>
              </a:rPr>
              <a:t>la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r>
              <a:rPr lang="fr-FR" sz="6000" b="1" dirty="0">
                <a:solidFill>
                  <a:srgbClr val="660033"/>
                </a:solidFill>
              </a:rPr>
              <a:t> </a:t>
            </a:r>
            <a:r>
              <a:rPr lang="fr-FR" sz="6000" b="1" dirty="0" err="1">
                <a:solidFill>
                  <a:srgbClr val="660033"/>
                </a:solidFill>
              </a:rPr>
              <a:t>la</a:t>
            </a:r>
            <a:endParaRPr lang="en-US" altLang="zh-TW" sz="8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09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fr-FR" sz="6000" b="1" dirty="0">
                <a:solidFill>
                  <a:srgbClr val="660033"/>
                </a:solidFill>
              </a:rPr>
              <a:t>Come on! </a:t>
            </a:r>
            <a:r>
              <a:rPr lang="en-ID" sz="6000" b="1" dirty="0">
                <a:solidFill>
                  <a:srgbClr val="660033"/>
                </a:solidFill>
              </a:rPr>
              <a:t>Let's </a:t>
            </a:r>
            <a:r>
              <a:rPr lang="en-ID" sz="6000" b="1" dirty="0">
                <a:solidFill>
                  <a:srgbClr val="660033"/>
                </a:solidFill>
              </a:rPr>
              <a:t>sing!</a:t>
            </a:r>
          </a:p>
          <a:p>
            <a:pPr algn="ctr">
              <a:buNone/>
            </a:pPr>
            <a:r>
              <a:rPr lang="en-ID" sz="6000" b="1" dirty="0">
                <a:solidFill>
                  <a:srgbClr val="660033"/>
                </a:solidFill>
              </a:rPr>
              <a:t>Happy </a:t>
            </a:r>
            <a:r>
              <a:rPr lang="en-ID" sz="6000" b="1" dirty="0">
                <a:solidFill>
                  <a:srgbClr val="660033"/>
                </a:solidFill>
              </a:rPr>
              <a:t>Birthday Jesus!</a:t>
            </a:r>
            <a:endParaRPr lang="en-US" altLang="zh-TW" sz="6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93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314</Words>
  <Application>Microsoft Office PowerPoint</Application>
  <PresentationFormat>Widescreen</PresentationFormat>
  <Paragraphs>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Theme1</vt:lpstr>
      <vt:lpstr>HAPPY BIRTHDAY TO JESUS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BIRTHDAY TO JESUS</dc:title>
  <dc:creator>Windows User</dc:creator>
  <cp:lastModifiedBy>Windows User</cp:lastModifiedBy>
  <cp:revision>1</cp:revision>
  <dcterms:created xsi:type="dcterms:W3CDTF">2022-12-23T17:57:22Z</dcterms:created>
  <dcterms:modified xsi:type="dcterms:W3CDTF">2022-12-23T17:57:53Z</dcterms:modified>
</cp:coreProperties>
</file>