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2A50-85AC-4EAF-B333-6B51C447FC29}" type="datetimeFigureOut">
              <a:rPr lang="zh-TW" altLang="en-US" smtClean="0"/>
              <a:pPr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516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使瞎眼看見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醫治傷心人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98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權柄釋放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叫不可能變為可能</a:t>
            </a:r>
          </a:p>
        </p:txBody>
      </p:sp>
    </p:spTree>
    <p:extLst>
      <p:ext uri="{BB962C8B-B14F-4D97-AF65-F5344CB8AC3E}">
        <p14:creationId xmlns:p14="http://schemas.microsoft.com/office/powerpoint/2010/main" xmlns="" val="128390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42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00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24484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50</Words>
  <Application>Microsoft Office PowerPoint</Application>
  <PresentationFormat>自訂</PresentationFormat>
  <Paragraphs>10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唯有耶穌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唯有耶穌</dc:title>
  <dc:creator>大唐</dc:creator>
  <cp:lastModifiedBy>PowerPoint</cp:lastModifiedBy>
  <cp:revision>4</cp:revision>
  <dcterms:created xsi:type="dcterms:W3CDTF">2017-12-16T02:52:06Z</dcterms:created>
  <dcterms:modified xsi:type="dcterms:W3CDTF">2023-04-13T13:45:23Z</dcterms:modified>
</cp:coreProperties>
</file>