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6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5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pPr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</p:spTree>
    <p:extLst>
      <p:ext uri="{BB962C8B-B14F-4D97-AF65-F5344CB8AC3E}">
        <p14:creationId xmlns:p14="http://schemas.microsoft.com/office/powerpoint/2010/main" xmlns="" val="39442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頌揚那顯公義的主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祂的國度是權柄榮耀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頌揚那顯慈愛的主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祂的信實永不動搖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2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頌揚那造眼睛的主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頌揚那造耳朵的主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因為萬事祂都聽見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頌揚那顯公義的主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祂的國度是權柄榮耀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頌揚那顯慈愛的主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祂的信實永不動搖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2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頌揚那造眼睛的主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頌揚那造耳朵的主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因為萬事祂都聽見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57</TotalTime>
  <Words>293</Words>
  <Application>Microsoft Office PowerPoint</Application>
  <PresentationFormat>自訂</PresentationFormat>
  <Paragraphs>43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我要頌揚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PowerPoint</cp:lastModifiedBy>
  <cp:revision>12</cp:revision>
  <dcterms:created xsi:type="dcterms:W3CDTF">2018-01-02T13:42:14Z</dcterms:created>
  <dcterms:modified xsi:type="dcterms:W3CDTF">2023-08-08T13:10:33Z</dcterms:modified>
</cp:coreProperties>
</file>