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09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589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102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808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653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608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984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60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967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758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90F7-C5B5-4AE4-AFAB-4E0783D865E1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738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90F7-C5B5-4AE4-AFAB-4E0783D865E1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0EE65-9995-450B-9A2F-407962D8F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126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心弦</a:t>
            </a:r>
          </a:p>
        </p:txBody>
      </p:sp>
    </p:spTree>
    <p:extLst>
      <p:ext uri="{BB962C8B-B14F-4D97-AF65-F5344CB8AC3E}">
        <p14:creationId xmlns:p14="http://schemas.microsoft.com/office/powerpoint/2010/main" xmlns="" val="41709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35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我要舉起雙手  降服於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貼近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的胸懷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87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05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我主我的神  求奪我心意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完全屬於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64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35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我要舉起雙手  降服於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貼近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的胸懷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87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05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我主我的神  求奪我心意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完全屬於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64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35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我要舉起雙手  降服於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貼近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的胸懷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87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每當我來到主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寶座前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我心我靈向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俯伏敬拜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91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05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我主我的神  求奪我心意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完全屬於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64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再次將主權交託全能神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懇求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心意向我顯明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94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35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我要舉起雙手  降服於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貼近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的胸懷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87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我願觸動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05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我主我的神  求奪我心意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完全屬於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64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每當我來到主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寶座前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我心我靈向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俯伏敬拜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91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再次將主權交託全能神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懇求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心意向我顯明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94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53</TotalTime>
  <Words>297</Words>
  <Application>Microsoft Office PowerPoint</Application>
  <PresentationFormat>自訂</PresentationFormat>
  <Paragraphs>61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Church Theme</vt:lpstr>
      <vt:lpstr>我願觸動袮心弦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我願觸動你心弦</dc:title>
  <dc:creator>Windows User</dc:creator>
  <cp:lastModifiedBy>PowerPoint</cp:lastModifiedBy>
  <cp:revision>8</cp:revision>
  <dcterms:created xsi:type="dcterms:W3CDTF">2019-11-02T04:12:57Z</dcterms:created>
  <dcterms:modified xsi:type="dcterms:W3CDTF">2023-08-08T13:10:36Z</dcterms:modified>
</cp:coreProperties>
</file>