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D886A-633E-4CA8-829A-2708AFC05456}" type="datetimeFigureOut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D07D5-DC89-4345-98E7-130CD69739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07D5-DC89-4345-98E7-130CD69739A6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07D5-DC89-4345-98E7-130CD69739A6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07D5-DC89-4345-98E7-130CD69739A6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07D5-DC89-4345-98E7-130CD69739A6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07D5-DC89-4345-98E7-130CD69739A6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A9FD-DD75-40DC-8C2D-26AACA7EF6C2}" type="datetimeFigureOut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FCF4-AD19-4592-9E2F-B9B5EC60E8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A9FD-DD75-40DC-8C2D-26AACA7EF6C2}" type="datetimeFigureOut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FCF4-AD19-4592-9E2F-B9B5EC60E8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A9FD-DD75-40DC-8C2D-26AACA7EF6C2}" type="datetimeFigureOut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FCF4-AD19-4592-9E2F-B9B5EC60E8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A9FD-DD75-40DC-8C2D-26AACA7EF6C2}" type="datetimeFigureOut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FCF4-AD19-4592-9E2F-B9B5EC60E8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A9FD-DD75-40DC-8C2D-26AACA7EF6C2}" type="datetimeFigureOut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FCF4-AD19-4592-9E2F-B9B5EC60E8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A9FD-DD75-40DC-8C2D-26AACA7EF6C2}" type="datetimeFigureOut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FCF4-AD19-4592-9E2F-B9B5EC60E8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A9FD-DD75-40DC-8C2D-26AACA7EF6C2}" type="datetimeFigureOut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FCF4-AD19-4592-9E2F-B9B5EC60E8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A9FD-DD75-40DC-8C2D-26AACA7EF6C2}" type="datetimeFigureOut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FCF4-AD19-4592-9E2F-B9B5EC60E8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A9FD-DD75-40DC-8C2D-26AACA7EF6C2}" type="datetimeFigureOut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FCF4-AD19-4592-9E2F-B9B5EC60E8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A9FD-DD75-40DC-8C2D-26AACA7EF6C2}" type="datetimeFigureOut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FCF4-AD19-4592-9E2F-B9B5EC60E8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A9FD-DD75-40DC-8C2D-26AACA7EF6C2}" type="datetimeFigureOut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FCF4-AD19-4592-9E2F-B9B5EC60E8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A9FD-DD75-40DC-8C2D-26AACA7EF6C2}" type="datetimeFigureOut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DFCF4-AD19-4592-9E2F-B9B5EC60E8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i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我王</a:t>
            </a:r>
          </a:p>
        </p:txBody>
      </p:sp>
    </p:spTree>
    <p:extLst>
      <p:ext uri="{BB962C8B-B14F-4D97-AF65-F5344CB8AC3E}">
        <p14:creationId xmlns="" xmlns:p14="http://schemas.microsoft.com/office/powerpoint/2010/main" val="35306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祇要你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願意</a:t>
            </a:r>
            <a:r>
              <a:rPr lang="en-US" altLang="zh-TW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相信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接受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能蒙主恩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808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奇妙的拯救</a:t>
            </a:r>
            <a:r>
              <a:rPr lang="en-US" altLang="zh-TW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無盡的愛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怎不教我们受感動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808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主愛比那海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更深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愛比那天更高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808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歌頌</a:t>
            </a:r>
            <a:r>
              <a:rPr lang="en-US" altLang="zh-TW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盡性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4900" b="1" dirty="0" smtClean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容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我一生奉獻主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808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歌頌</a:t>
            </a:r>
            <a:r>
              <a:rPr lang="en-US" altLang="zh-TW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盡性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4900" b="1" dirty="0" smtClean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容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我一生奉獻主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808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坐在寶座上</a:t>
            </a:r>
            <a:r>
              <a:rPr lang="zh-CN" altLang="en-US" sz="48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48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羔羊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我們俯伏敬拜祢</a:t>
            </a:r>
          </a:p>
        </p:txBody>
      </p:sp>
    </p:spTree>
    <p:extLst>
      <p:ext uri="{BB962C8B-B14F-4D97-AF65-F5344CB8AC3E}">
        <p14:creationId xmlns="" xmlns:p14="http://schemas.microsoft.com/office/powerpoint/2010/main" val="12637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拍掌 歡聲唱和 同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頌讚我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榮耀救主 至高領袖 信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眾皆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叩首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0" y="37958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粵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808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主恩深千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丈 愛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意永難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量</a:t>
            </a:r>
            <a:endParaRPr lang="en-US" altLang="zh-TW" sz="4900" b="1" dirty="0" smtClean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時時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凝心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粵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808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主好比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曙光</a:t>
            </a:r>
            <a:r>
              <a:rPr lang="en-US" altLang="zh-TW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去向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黑暗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已過快果樂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無恙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粵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808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誰人能料身邊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悲歡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得失穿梭過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粵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808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唯求神共我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伴</a:t>
            </a:r>
            <a:r>
              <a:rPr lang="en-US" altLang="zh-TW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情地上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愁無憾笑得真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粵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808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唯求神共我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伴</a:t>
            </a:r>
            <a:r>
              <a:rPr lang="en-US" altLang="zh-TW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情地上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愁無憾過此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粵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8082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欢声斉唱</a:t>
            </a:r>
            <a:r>
              <a:rPr lang="en-US" altLang="zh-TW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歌頌我王 至高的上主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全能 十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架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犧牲</a:t>
            </a:r>
            <a:r>
              <a:rPr lang="en-US" altLang="zh-TW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9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世人</a:t>
            </a:r>
            <a:r>
              <a:rPr lang="zh-TW" altLang="en-US" sz="49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微軟正黑體" pitchFamily="34" charset="-120"/>
                <a:ea typeface="微軟正黑體" pitchFamily="34" charset="-120"/>
              </a:rPr>
              <a:t>皆得救</a:t>
            </a:r>
            <a:endParaRPr lang="en-US" altLang="zh-TW" sz="49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808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222</Words>
  <Application>Microsoft Office PowerPoint</Application>
  <PresentationFormat>如螢幕大小 (16:9)</PresentationFormat>
  <Paragraphs>44</Paragraphs>
  <Slides>14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頌讚我王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PowerPoint</dc:creator>
  <cp:lastModifiedBy>PowerPoint</cp:lastModifiedBy>
  <cp:revision>4</cp:revision>
  <dcterms:created xsi:type="dcterms:W3CDTF">2023-08-11T09:56:33Z</dcterms:created>
  <dcterms:modified xsi:type="dcterms:W3CDTF">2023-08-11T10:32:15Z</dcterms:modified>
</cp:coreProperties>
</file>