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1B9-F864-44C2-A985-02331B6A2E1A}" type="datetimeFigureOut">
              <a:rPr lang="zh-TW" altLang="en-US" smtClean="0"/>
              <a:pPr/>
              <a:t>2023/6/16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穌恩友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</a:t>
            </a:r>
            <a:r>
              <a:rPr lang="en-US" sz="2800" b="1" dirty="0">
                <a:solidFill>
                  <a:srgbClr val="000066"/>
                </a:solidFill>
              </a:rPr>
              <a:t>3 </a:t>
            </a:r>
            <a:r>
              <a:rPr lang="en-US" sz="2800" b="1" dirty="0">
                <a:solidFill>
                  <a:srgbClr val="000066"/>
                </a:solidFill>
              </a:rPr>
              <a:t>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( 3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親或輕我友或離我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寶名利無存留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( 3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惟一恆友極其穩妥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( 3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救主為我親愛知心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2800" b="1" dirty="0" smtClean="0">
                <a:solidFill>
                  <a:srgbClr val="000066"/>
                </a:solidFill>
                <a:effectLst/>
              </a:rPr>
              <a:t>1 / 3 </a:t>
            </a:r>
            <a:r>
              <a:rPr lang="en-US" sz="2800" b="1" dirty="0">
                <a:solidFill>
                  <a:srgbClr val="000066"/>
                </a:solidFill>
                <a:effectLst/>
              </a:rPr>
              <a:t>)</a:t>
            </a:r>
            <a:endParaRPr lang="vi-VN" sz="2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5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一切事務憂喜甘苦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( 1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( 1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( 1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或有逼迫與憂愁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</a:t>
            </a:r>
            <a:r>
              <a:rPr lang="en-US" sz="2800" b="1" dirty="0">
                <a:solidFill>
                  <a:srgbClr val="000066"/>
                </a:solidFill>
              </a:rPr>
              <a:t>2 </a:t>
            </a:r>
            <a:r>
              <a:rPr lang="en-US" sz="2800" b="1" dirty="0">
                <a:solidFill>
                  <a:srgbClr val="000066"/>
                </a:solidFill>
              </a:rPr>
              <a:t>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切莫絕望心須剛強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( 2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搭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救體恤愛無休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( 2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確實信心堅持到底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( 2 / 3 )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</TotalTime>
  <Words>244</Words>
  <Application>Microsoft Office PowerPoint</Application>
  <PresentationFormat>On-screen Show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139 耶穌恩友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大唐</dc:creator>
  <cp:lastModifiedBy>Uncle Jo</cp:lastModifiedBy>
  <cp:revision>12</cp:revision>
  <dcterms:created xsi:type="dcterms:W3CDTF">2015-10-04T00:26:40Z</dcterms:created>
  <dcterms:modified xsi:type="dcterms:W3CDTF">2023-06-16T16:41:11Z</dcterms:modified>
</cp:coreProperties>
</file>