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639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24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03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250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621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880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311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639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42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33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28F4-D384-4A74-9DF0-D28669948C94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580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28F4-D384-4A74-9DF0-D28669948C94}" type="datetimeFigureOut">
              <a:rPr lang="vi-VN" smtClean="0"/>
              <a:t>01/02/2023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657E-787C-47BD-B603-1E8987BA6BA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27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賜福如春雨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</a:t>
            </a:r>
            <a:r>
              <a:rPr lang="vi-VN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ớc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8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8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cơn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mưa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xuân</a:t>
            </a:r>
            <a:endParaRPr lang="zh-TW" altLang="en-US" sz="48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0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全都向主獻上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21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而主將賜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  賜下  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的恩典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80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將如春雨降下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xuống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mưa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xuân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94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賜的福如春雨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mưa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xuân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893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我在其中讚美歡欣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8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主賜的生命是泉源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nguồn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85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在我心中更新不窮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63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我們張開讚美的口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55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舉起敬拜的手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phượng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957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主將賜福在我們之中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871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  獻上  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讚美尊榮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797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215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2023-02-01T05:53:36Z</dcterms:created>
  <dcterms:modified xsi:type="dcterms:W3CDTF">2023-02-01T05:54:39Z</dcterms:modified>
</cp:coreProperties>
</file>